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55" r:id="rId2"/>
    <p:sldId id="54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7FF92F-6882-74E3-D55F-DB5607E540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16EB65C1-F6ED-80E2-F1BA-77946C83A498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広島県の場所を示すイラスト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BEF8F80-2D4D-DAAD-B1DE-46FC7A511FB7}"/>
              </a:ext>
            </a:extLst>
          </p:cNvPr>
          <p:cNvGrpSpPr>
            <a:grpSpLocks noChangeAspect="1"/>
          </p:cNvGrpSpPr>
          <p:nvPr/>
        </p:nvGrpSpPr>
        <p:grpSpPr>
          <a:xfrm>
            <a:off x="3715975" y="4023360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B84BBFF2-C3FA-C7AA-A708-39E82BC6F970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E4BAEEBA-AB5B-84C0-8FFD-E1441AAFADCD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7FC252A1-F813-5A01-9A01-620A2FABF03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1FFA9553-0FCF-4B66-8C0E-109235487625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DF21A50F-46D1-A9AB-2880-4DB3E8CDE182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B76C6229-D273-EF31-BAA5-754350B62D74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3038D8B5-B5C4-1C93-B1EF-325365A8DDCE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5EFE13C8-8111-FEA2-6A4C-7AD0E516E391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72DC25E2-76F8-CDB0-3D1F-66D9BBB0B1F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CCB7BAA1-96A0-36B1-E102-C21CF25E244B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D0FD393E-2486-5ED3-FF6D-0C0C771848DA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0C570199-1029-795E-CDCA-E74E5E392EB6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810BD71A-FA97-2B1B-07C5-509729D7EE53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32929A73-7FED-4144-4FB8-6C0162997509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3B4A83EC-DE93-043A-9154-88DED6E43430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84207E5E-CEBC-2F85-D6AB-8FDAA82A27C9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337E336D-E9D4-5E2F-44D0-9215AEF10050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B23F8533-34F5-733A-F89A-871648EC79E4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7482646A-9060-1701-0B1B-0DFE077FBAB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0AE23BE6-E51C-6009-948F-8899DB453A8F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2F4C5993-D49F-90BB-2CB1-A201FDB4F55C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D9F019BA-73C2-02F2-83FC-F7F636AEFA1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B81DCFA9-E1DA-1389-3067-34C48257658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B0950830-D2D7-233D-3FA8-151CBA017EA7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FD3FAFE7-2972-ED3C-94CB-9D1E8ED9B33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FE8DE549-F0D2-BF68-4D7E-55FE1F944D63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8E0B5CBC-49BA-B69E-D176-4656E8CA9639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4EA36B7C-4CFE-6298-EB1B-439AB27092C7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7BF1DF31-DAAD-49DA-95DA-B10209FDB348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0359A9EC-1349-967B-9241-DCB6AF8D8F8B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64F1C1A3-0F53-347D-345B-0FEBFFAFC35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D1B7B625-C9CB-5F04-6C12-C54956AE0EC5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6CD546DD-B266-9437-BE00-D9A9073690A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C121BB2E-0572-7DE6-55D2-607D0925D5D7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0A5810E6-DEED-A011-CA2D-3723B4DD04D4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4795E446-E467-D652-91EF-3CCC94FC1CE5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9E4EC79C-2088-6ECF-B3D5-8344CADAFC74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02494F5F-39EC-D389-4ED6-7DB24A7379D9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1D973F38-9B90-0F45-FA69-285950476FFF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C278CD5A-9478-94A8-4230-7D838A97A26C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E8EB12A3-82B2-AFF3-763E-A8CDFC56F531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518FBD9A-39E5-9696-098B-F39043D52C9B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67F95C2F-838C-C227-1EC8-FBB874E16547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B57A9413-C219-159F-5E32-3FEF37F85520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D3A41774-29C6-61A2-C699-16B9F3C14AC2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26E960EE-7869-0EBE-FECB-FBED07D4EACD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F2012E9F-C81D-33B2-17EF-5309E7F63390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69B5ACA6-FECD-8D1C-25E7-7BC4B2772A55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BDF810A9-5C96-414B-BF0B-22CE7518C229}"/>
                </a:ext>
              </a:extLst>
            </p:cNvPr>
            <p:cNvSpPr/>
            <p:nvPr/>
          </p:nvSpPr>
          <p:spPr>
            <a:xfrm>
              <a:off x="4686300" y="4324350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09E6A389-BDDA-26B6-18D7-82EF234DAC01}"/>
                </a:ext>
              </a:extLst>
            </p:cNvPr>
            <p:cNvSpPr txBox="1"/>
            <p:nvPr/>
          </p:nvSpPr>
          <p:spPr>
            <a:xfrm>
              <a:off x="4516465" y="413076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D35FA6C-CEFE-94E4-4AA5-588D020AD09C}"/>
              </a:ext>
            </a:extLst>
          </p:cNvPr>
          <p:cNvGrpSpPr>
            <a:grpSpLocks noChangeAspect="1"/>
          </p:cNvGrpSpPr>
          <p:nvPr/>
        </p:nvGrpSpPr>
        <p:grpSpPr>
          <a:xfrm>
            <a:off x="3605420" y="1080333"/>
            <a:ext cx="2672448" cy="2238813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2902CF36-EA99-69AD-0872-3F4D3489F071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544AAF22-952A-D6E1-3107-24EEAF984A1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67F36FFC-276B-C5CA-2300-088C56C36E0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67FC4DE0-CA1C-BB28-C7B3-52B419A62DF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C8F659F2-DB8B-1EBC-A4E8-82362645A434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ED8674EE-4DFC-05B5-C2FC-D88F444E37D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8CAAA82A-93AD-C072-95A1-216BF017A40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BF385BA9-C2B0-F7C4-3CB6-52E2CB485AE4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001177B2-2127-9CEC-D8A2-204769E1D70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73311C1F-1B48-5F24-C661-0321B3C6580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AF4FADF5-1C65-0CDE-CF62-6969201C7AA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2282F1E5-96F7-D948-41EB-DCDD1BFC4CA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1D6BF9F9-9EC3-A804-E12B-CA01EEFEC97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417AF9F8-95A1-A879-C356-2E76B9B803F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E4CCC0D3-0719-8E7F-5810-B42774B7F6EA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826B5134-0EA0-37A7-425D-13FB83EB3B8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5B5F6557-A374-FE86-610F-627871E9A95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455DB615-831C-2D11-95CD-163554E5C6BA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115767CE-9502-B33F-0C88-7D402C4E389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43FB6756-7718-609F-85EA-8C547F489E3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7981318D-BD0C-5CE3-26FC-8C0FC4A841F6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E4C63799-1584-F075-A07C-0E117C2E14A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0C322A4E-1841-928F-D4CF-7E34B6B7406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35AE216A-9940-A5A3-FD51-F5F36528372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A2C2F5CD-7470-48D8-73A4-563A2ADD240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2ED548BF-E3DA-82FC-7157-49B7667C9A2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2D690992-56C8-F937-16AF-1979B76A011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C3533E1B-2D87-6C03-0693-DD23E930473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A5DBA70F-2713-8A18-3B9B-0C5A4809815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86E2A155-17B9-F3FA-EAF7-34FD364ED25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C874839F-7008-0DFC-28F0-5BA275ACB7B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145770B3-BD99-7B00-F85B-C09CA2F5947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2EAE7423-388C-0487-73C1-1D4538D7B1E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FC056C3F-3CB2-03C9-CD25-FCCF1F25B6A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4D2941E8-05F9-FD73-8348-88F106AFC23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03F2D275-E460-772D-14BD-BE857632F06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2667AF4E-A2E1-0837-8399-43809CE9AB2E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7EA3A32B-6353-C84F-B5B6-1E801AC97B7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A27CB7EB-41B7-7FCD-7717-DE3B8201D46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93F1E143-E59C-60A9-9B40-98286907BAF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65200FA8-9BD8-1D39-4F36-4674354AE26C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6C84DF82-F997-667C-FE1D-D7301A411FF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101B8343-99AE-BB7A-D353-D7D98C745631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4A58F177-836F-6A7E-4C51-6A16D13BC5D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A1548FCE-E82D-FF3A-58A8-EB2B490EDD2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FCADE1F0-D689-C672-DB78-DC4722C55EA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80CF4C06-BA2D-9686-42C3-E718E14A3AB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B17B8AC5-1F18-11F8-66CE-A9B4E4F27B57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F49EF354-8204-27A8-E288-A7965EBC6B1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14FF704A-DB3A-FC6B-FB7F-97828A31F9A6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1A51317F-670C-946B-3AE8-E9364F7F307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FCB12E0D-A3DF-6FC5-A880-407223C74C8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A5DE4431-28F7-F3A9-013B-F88846AD8E7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E4E782B0-30DF-99B1-81F9-0151D6245814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1F34ED59-F9FE-FA90-4DEB-089AE03CE2A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F1265D63-A298-A765-D084-C42CFC77450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8138F8ED-EECF-4C4A-A836-C457AD6C6B8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0D78705B-96F9-F43A-3A60-77FF0ECAFCE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8A057E48-E947-028C-1DF3-D9F6931F8DC0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2EE183B8-38DD-C9EE-E2AF-D92426058A3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114D3DC7-CEA7-B864-5B87-A500B57665E3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A1C9E697-68DF-2797-6211-9C36C5E3C513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B3825570-6A1E-0420-9B2A-A3EECCED6B51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E11B245F-28CF-0B2F-32DC-B2D87178F84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25BABA35-448B-7CAC-076D-23FFFFFEAE4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FEE5B194-790C-4197-AAE1-AF37A62EE3E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FE4CA08B-83E6-0D22-24AA-E88CFF2EDF0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CB4ED18F-2473-07D0-B015-9EFA45A52DF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2BDE2731-B541-474D-CE4F-09DB7F8A991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BA838421-5A51-9C87-7A74-99C5CA55857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DCFE3725-3EA8-CCF2-4746-0D3522F1438D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A6C1A612-2F88-7560-E11D-BC6B473BA4C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44183F6A-8FD3-91F6-893B-A4CC2D117B5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A553E8D2-546A-E586-8E6A-4778D42302E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4B0C323F-7100-9FDF-A2CC-1F4F37FBBD3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7A5CB226-103A-6B7E-3496-7A5D632A0A0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A24FA1CC-F0DC-149E-2956-B5CB4809C59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20E7E588-84A4-3594-50C6-EF0DD5630CE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A862C526-1C7C-9918-3624-2847CECDBA6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688B3494-FBBD-0D97-35BC-86E6A8BF567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3BF9FCD6-3F2A-331F-D604-746804FD689B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B8D84BE7-D2B7-7927-93D0-6D096E4104B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C23FFECD-E7D4-BE29-DE63-73A85F2EDE8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08F64FA4-7E8E-7232-6632-9C3D8F5385A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32AEF16A-3D74-419C-EFEF-295E6AB8E61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06C6CEBA-062C-EFC3-3228-F079825A717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4193DB0C-1D5B-7EDE-223A-A658824E56B5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1CB2B8A2-4BA8-78FC-0E4F-D6420BF51FE8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C74C1990-580E-613C-9963-EAEC1A4333D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BA1B4364-58FE-FCCA-901C-733527D775CF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04E40B03-3FD0-07B0-3B64-37368B16796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C483BE83-0D8C-9925-D73D-3D49308E8B9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B61CD3FD-F6FF-3423-B2C0-2DA966DE8E9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666DC647-9E7F-A069-9C99-989A931F0CEC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FB619AAC-8954-DAA0-8945-AEC52FD5087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DECCEB25-02EE-A88B-CF0F-0C8058A0CB7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D8168DEF-5043-0ECA-006C-D5B18941DE3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7F0BB410-8531-21D4-6A5E-C6BCF00ECF5C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95DB3D25-E0C9-5E6C-515E-F91DA268A5F7}"/>
                </a:ext>
              </a:extLst>
            </p:cNvPr>
            <p:cNvCxnSpPr>
              <a:cxnSpLocks/>
            </p:cNvCxnSpPr>
            <p:nvPr/>
          </p:nvCxnSpPr>
          <p:spPr>
            <a:xfrm>
              <a:off x="4691857" y="2231231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FDBD7692-A5A5-B77B-C5D9-5F215F423EEE}"/>
                </a:ext>
              </a:extLst>
            </p:cNvPr>
            <p:cNvSpPr txBox="1"/>
            <p:nvPr/>
          </p:nvSpPr>
          <p:spPr>
            <a:xfrm>
              <a:off x="4483100" y="202565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1C4FA5A4-8C39-5D4D-AF66-2796FC49CE84}"/>
              </a:ext>
            </a:extLst>
          </p:cNvPr>
          <p:cNvGrpSpPr>
            <a:grpSpLocks noChangeAspect="1"/>
          </p:cNvGrpSpPr>
          <p:nvPr/>
        </p:nvGrpSpPr>
        <p:grpSpPr>
          <a:xfrm>
            <a:off x="785323" y="4055110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1AEA6D0F-766A-41DE-126B-6B0ABFFFDA84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F9EA2EE4-E779-5D4B-3B21-CB778FB1B620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F5D1F6EE-A348-0A4D-2B75-00ED2F1A1CD9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2846EED6-65AF-94C0-BCC7-2761EF0BFC03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571BF88B-96A1-1D0D-0EFB-C74BAD8ABBFF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AE52A39C-AE89-4C16-F8AC-8AC991F9A143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63A8B372-75F1-787E-FB4F-0668AC310BEB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220B7451-86DB-00F3-C92F-FDEDB80AB5BA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6DB22F0C-2DD1-3023-6079-846D1CE8DFEB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9B4FB425-373B-C50F-4F94-2FD40A84D16D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4A7918E3-5A7B-7324-8DC2-2A8AF2DCEE56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543B8A0A-7906-3221-C6F8-EA96F62420C8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897A4B3F-EE79-EB78-F352-8F027ACED587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A0C5CF62-779B-8223-A69E-2BD3E85B6372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5A1A8BA9-C1CB-7C2B-2193-E1BC4CCEAA6F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698D4FCA-406C-20C9-F0A2-2178C7D9D46A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AFC10AAC-B42F-FA8F-074D-B59727C6E5DF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EE3B00C6-CB02-A027-3AAB-F951D903ED9D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49B734E0-B950-4F47-EEE1-28B7D3C7A5DD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EDCBE610-F519-5BAD-8ED8-12B4777EBF89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9CE63E5E-E14B-7D79-936C-8313E1FE0E95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504264EC-5E06-BB3C-0AFB-F817CA8BE9A0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74D24AC8-ABF2-5AB1-C5E7-3026F4E84A3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91424895-05B0-A67A-A4E8-6F30A716FCBA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E791F452-F0F4-A0B7-5FD7-FBEE81ADA66A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C8FC9FDC-3B3E-9FA3-6761-26BEA3F35BBA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09BFF0CF-2B69-D22E-8883-FFE5F475829F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2BAF4958-5484-B101-7144-7E18F5221F43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D48174EA-7D5C-447A-5CB6-EAB364478608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7E756265-5A6C-821A-3DAA-BFA98EE64BD8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FE274208-6ECA-7CF3-EBC4-D366D88788B1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64CCF456-51C9-C6D5-C8F2-8B8C63CAADA6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9B322C75-F763-0ED1-6988-A805E34B1D71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6792A749-465F-4F90-8E7D-820E29C59508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94EBA4B2-C4F5-E8C8-AC26-3061F00577C1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387D4D06-881F-C818-0365-0D9B13BE8AC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ADF5B7F9-FFF7-7E9A-DC56-6AD0F1AF88C7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0C649083-63E4-9A43-5241-EC251B9E80B9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70B704CD-AD6B-2EAD-F2A6-67E376159A27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A660B7CC-F05F-3806-9229-007C29E53FC7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5C063178-D693-6AFE-1AB8-C5C7EAF789A1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DDD2D117-171B-FA31-B850-D5F194C96D26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BF12BA34-89A5-0882-38F5-9896A1BF1C39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1427AC8D-EEB0-1BFA-4E0A-2693F1E100A2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37D5234D-1B91-7B0A-5EC4-7B9A60CC3E82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55CC96EE-E2FA-694A-DD3B-826508453842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486D8FBC-861E-2325-7344-4CE09AC27F7B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935B2022-70A3-958F-63DC-679F97F766EA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37FB5312-8FCC-7EAF-3849-BCF2679923ED}"/>
                </a:ext>
              </a:extLst>
            </p:cNvPr>
            <p:cNvCxnSpPr>
              <a:cxnSpLocks/>
            </p:cNvCxnSpPr>
            <p:nvPr/>
          </p:nvCxnSpPr>
          <p:spPr>
            <a:xfrm>
              <a:off x="2339182" y="4426744"/>
              <a:ext cx="0" cy="346076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CFA043ED-2673-32B8-02CB-608C2DB432D7}"/>
                </a:ext>
              </a:extLst>
            </p:cNvPr>
            <p:cNvSpPr txBox="1"/>
            <p:nvPr/>
          </p:nvSpPr>
          <p:spPr>
            <a:xfrm>
              <a:off x="2044870" y="4225926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広島県</a:t>
              </a: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2CA1FCF-8B5A-7E70-DA2D-96CADA1930BF}"/>
              </a:ext>
            </a:extLst>
          </p:cNvPr>
          <p:cNvGrpSpPr>
            <a:grpSpLocks noChangeAspect="1"/>
          </p:cNvGrpSpPr>
          <p:nvPr/>
        </p:nvGrpSpPr>
        <p:grpSpPr>
          <a:xfrm>
            <a:off x="6612083" y="4055110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ED12F206-4E28-6D7B-DF7B-11DF2F30AA7D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058702D7-AD30-6FC4-EFB6-9945B23A65D7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287E2A04-ABCD-8421-66C3-9668E29877E8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256FC37A-FE2A-9A16-FC2D-BFED87705691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CDCB9BA9-AE51-86E0-7F63-EE88946A10E8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139A1167-0EED-8DB4-CF5B-E7502D6A11A5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56115660-3EE6-5ABF-033E-C66B23349310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2A0D1D46-ACAB-8DDB-2BFF-1A590549028F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5D8A8CD5-4E3E-CD2D-A58B-6C2186958B71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A73611C5-C494-61B2-45F7-872A16415687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019783CD-2093-FFBE-358C-76A1E1058226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5073583F-0CC4-8192-A8D8-B5A9EB9DE2A2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C41F268D-2381-D3F4-92B0-55CC5FA834F2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3809A10D-F2F9-AD9E-4DD4-E70D09C1EAC1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7D6BD88A-9879-C4D2-9DC6-BB4D78503C98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4351FAB8-F46B-AF43-4BEF-1B8BE4AAA7C4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50127162-C03E-C7B1-BB08-EB627EDE85B5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F33A89E4-60B7-CB31-DA94-54A0BF2C93C4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7718CC8C-4CB0-7A3B-9405-13C546A0BDF8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239146FF-9F96-C166-63D6-8A66E236C78D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341065E1-817F-CCFB-4775-7E2C7292703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5BB2C516-2B2C-2A45-4E0A-8F6A5C7FC00F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F597CF7E-A544-076A-B6DF-D8E1DA8A9F4F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3BED354A-3F00-0065-9FD6-232284E88EA5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D4D72DDF-A8C7-298C-00BC-0EE0EAC2786C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A85638D7-D557-A368-8DA1-A017CACCB534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443F7B14-EA0E-D3C0-5040-4141318D2CD7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0B7674FC-59EC-7968-F004-AC6169F96BA2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B0DBDB5C-1A4D-7E73-F228-8C069A0EE31E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41D27318-D8A2-18B7-5366-9A2723CABA4C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781933A5-3ECE-ED94-1941-772A291EB04D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AC63F19F-EB5B-C676-472A-0E7B0140703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7880E4B2-F72B-687A-B48E-120FF409CA71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211343C0-D69D-F0EC-F890-EAD6DC58CDEB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6774064E-82E7-C63E-28B5-22E28F1B89F3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1AF94390-123F-AB3D-7F32-6E73DC31A1D5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D8E146A2-B754-CE82-6379-E285F22C1CF1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263A30B3-8FA9-9552-51C8-056A7F9DCFC8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9226E06A-832E-A283-A497-822E7458FF27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355D190D-9BCF-4329-198B-8EA348E69752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237AC490-6C2C-49D2-0D39-E125782F0E19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0071E2A1-99D2-4ABD-5DB1-2B1EA2C00DF0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24C54ABD-072A-9A36-393D-FBBBC7E7DE34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25F0E07C-ED22-F684-9E15-27E0417F556E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39CDA5A9-FAAF-38CF-0E21-434F74535462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BB3DE213-1349-381F-C2CC-83695D6B3B30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BF97496A-3A58-3B4E-738B-24BE006ED3FC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F2380CF-B805-2414-6C03-E46CB0650F27}"/>
                </a:ext>
              </a:extLst>
            </p:cNvPr>
            <p:cNvSpPr/>
            <p:nvPr/>
          </p:nvSpPr>
          <p:spPr>
            <a:xfrm>
              <a:off x="7035770" y="4737164"/>
              <a:ext cx="127959" cy="68249"/>
            </a:xfrm>
            <a:custGeom>
              <a:avLst/>
              <a:gdLst>
                <a:gd name="connsiteX0" fmla="*/ 914304 w 1204774"/>
                <a:gd name="connsiteY0" fmla="*/ 0 h 837070"/>
                <a:gd name="connsiteX1" fmla="*/ 951812 w 1204774"/>
                <a:gd name="connsiteY1" fmla="*/ 15694 h 837070"/>
                <a:gd name="connsiteX2" fmla="*/ 1017154 w 1204774"/>
                <a:gd name="connsiteY2" fmla="*/ 51204 h 837070"/>
                <a:gd name="connsiteX3" fmla="*/ 1112404 w 1204774"/>
                <a:gd name="connsiteY3" fmla="*/ 446490 h 837070"/>
                <a:gd name="connsiteX4" fmla="*/ 1160140 w 1204774"/>
                <a:gd name="connsiteY4" fmla="*/ 522316 h 837070"/>
                <a:gd name="connsiteX5" fmla="*/ 1204774 w 1204774"/>
                <a:gd name="connsiteY5" fmla="*/ 570110 h 837070"/>
                <a:gd name="connsiteX6" fmla="*/ 1146824 w 1204774"/>
                <a:gd name="connsiteY6" fmla="*/ 588760 h 837070"/>
                <a:gd name="connsiteX7" fmla="*/ 566304 w 1204774"/>
                <a:gd name="connsiteY7" fmla="*/ 835428 h 837070"/>
                <a:gd name="connsiteX8" fmla="*/ 302780 w 1204774"/>
                <a:gd name="connsiteY8" fmla="*/ 702076 h 837070"/>
                <a:gd name="connsiteX9" fmla="*/ 247242 w 1204774"/>
                <a:gd name="connsiteY9" fmla="*/ 779468 h 837070"/>
                <a:gd name="connsiteX10" fmla="*/ 241996 w 1204774"/>
                <a:gd name="connsiteY10" fmla="*/ 810390 h 837070"/>
                <a:gd name="connsiteX11" fmla="*/ 216162 w 1204774"/>
                <a:gd name="connsiteY11" fmla="*/ 776442 h 837070"/>
                <a:gd name="connsiteX12" fmla="*/ 90848 w 1204774"/>
                <a:gd name="connsiteY12" fmla="*/ 665564 h 837070"/>
                <a:gd name="connsiteX13" fmla="*/ 8388 w 1204774"/>
                <a:gd name="connsiteY13" fmla="*/ 680872 h 837070"/>
                <a:gd name="connsiteX14" fmla="*/ 0 w 1204774"/>
                <a:gd name="connsiteY14" fmla="*/ 686214 h 837070"/>
                <a:gd name="connsiteX15" fmla="*/ 26404 w 1204774"/>
                <a:gd name="connsiteY15" fmla="*/ 638480 h 837070"/>
                <a:gd name="connsiteX16" fmla="*/ 231340 w 1204774"/>
                <a:gd name="connsiteY16" fmla="*/ 308380 h 837070"/>
                <a:gd name="connsiteX17" fmla="*/ 579004 w 1204774"/>
                <a:gd name="connsiteY17" fmla="*/ 241704 h 837070"/>
                <a:gd name="connsiteX18" fmla="*/ 733784 w 1204774"/>
                <a:gd name="connsiteY18" fmla="*/ 17866 h 837070"/>
                <a:gd name="connsiteX19" fmla="*/ 883804 w 1204774"/>
                <a:gd name="connsiteY19" fmla="*/ 34536 h 837070"/>
                <a:gd name="connsiteX20" fmla="*/ 914304 w 1204774"/>
                <a:gd name="connsiteY20" fmla="*/ 0 h 837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204774" h="837070">
                  <a:moveTo>
                    <a:pt x="914304" y="0"/>
                  </a:moveTo>
                  <a:lnTo>
                    <a:pt x="951812" y="15694"/>
                  </a:lnTo>
                  <a:cubicBezTo>
                    <a:pt x="977118" y="27640"/>
                    <a:pt x="999196" y="39596"/>
                    <a:pt x="1017154" y="51204"/>
                  </a:cubicBezTo>
                  <a:cubicBezTo>
                    <a:pt x="1160824" y="144072"/>
                    <a:pt x="1071924" y="336160"/>
                    <a:pt x="1112404" y="446490"/>
                  </a:cubicBezTo>
                  <a:cubicBezTo>
                    <a:pt x="1122524" y="474072"/>
                    <a:pt x="1140184" y="499026"/>
                    <a:pt x="1160140" y="522316"/>
                  </a:cubicBezTo>
                  <a:lnTo>
                    <a:pt x="1204774" y="570110"/>
                  </a:lnTo>
                  <a:lnTo>
                    <a:pt x="1146824" y="588760"/>
                  </a:lnTo>
                  <a:cubicBezTo>
                    <a:pt x="973878" y="654474"/>
                    <a:pt x="699192" y="815752"/>
                    <a:pt x="566304" y="835428"/>
                  </a:cubicBezTo>
                  <a:cubicBezTo>
                    <a:pt x="414432" y="857916"/>
                    <a:pt x="423958" y="640960"/>
                    <a:pt x="302780" y="702076"/>
                  </a:cubicBezTo>
                  <a:cubicBezTo>
                    <a:pt x="272484" y="717356"/>
                    <a:pt x="256412" y="745054"/>
                    <a:pt x="247242" y="779468"/>
                  </a:cubicBezTo>
                  <a:lnTo>
                    <a:pt x="241996" y="810390"/>
                  </a:lnTo>
                  <a:lnTo>
                    <a:pt x="216162" y="776442"/>
                  </a:lnTo>
                  <a:cubicBezTo>
                    <a:pt x="173696" y="727080"/>
                    <a:pt x="125972" y="683226"/>
                    <a:pt x="90848" y="665564"/>
                  </a:cubicBezTo>
                  <a:cubicBezTo>
                    <a:pt x="64504" y="652320"/>
                    <a:pt x="36098" y="664244"/>
                    <a:pt x="8388" y="680872"/>
                  </a:cubicBezTo>
                  <a:lnTo>
                    <a:pt x="0" y="686214"/>
                  </a:lnTo>
                  <a:lnTo>
                    <a:pt x="26404" y="638480"/>
                  </a:lnTo>
                  <a:cubicBezTo>
                    <a:pt x="96502" y="507610"/>
                    <a:pt x="169824" y="361164"/>
                    <a:pt x="231340" y="308380"/>
                  </a:cubicBezTo>
                  <a:cubicBezTo>
                    <a:pt x="354372" y="202810"/>
                    <a:pt x="495264" y="290124"/>
                    <a:pt x="579004" y="241704"/>
                  </a:cubicBezTo>
                  <a:cubicBezTo>
                    <a:pt x="662744" y="193284"/>
                    <a:pt x="682984" y="52394"/>
                    <a:pt x="733784" y="17866"/>
                  </a:cubicBezTo>
                  <a:cubicBezTo>
                    <a:pt x="784584" y="-16662"/>
                    <a:pt x="836576" y="73824"/>
                    <a:pt x="883804" y="34536"/>
                  </a:cubicBezTo>
                  <a:lnTo>
                    <a:pt x="914304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AD6322A-6C23-F18F-D5DA-0FBB84B5CB5E}"/>
              </a:ext>
            </a:extLst>
          </p:cNvPr>
          <p:cNvGrpSpPr>
            <a:grpSpLocks noChangeAspect="1"/>
          </p:cNvGrpSpPr>
          <p:nvPr/>
        </p:nvGrpSpPr>
        <p:grpSpPr>
          <a:xfrm>
            <a:off x="6577412" y="1066045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7A31ABA0-4C5D-75B2-4FD3-BE76CB0F6856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7445D122-0167-91D9-071C-3C1F0FCC9B9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93EAF56D-0D41-EA95-EAA3-FF2BB0D1B0F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2DCB8EE7-F9B0-57A6-6C4C-43E5B7F51E8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B972DBD2-4E18-FD49-4C51-6E2D4641B7F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3398E63D-3D8B-7997-D56E-B5E6B242127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EE6C91F4-E661-81C4-4CE7-5BFB96D6AB8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4E03287C-B349-5AA8-B60D-2FFB16103B65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0514FF64-40D9-5FB5-0AE5-4831FB942C3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E4F2E5CA-73B0-E830-3DB0-8C3A1DE1208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6CAD727B-51D1-6D0B-A9F9-9E78EDAD714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E53D680C-F37F-FB06-2B2C-F91E0C4CA02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05F3F63F-A973-E10D-EC5B-1A265F0BA2A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3703D91D-B269-1FC0-F267-13A4A091D2F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75FBCF76-1C9F-73F1-1038-A3229BDC5AE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22AF7788-50EC-A0EC-4248-1FF17BEB4D7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B30FCD4C-55B4-E777-84C6-8D6AF58A95D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A7201603-6C25-9E5F-27AE-CC8A5A1A7C7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184EF011-AF30-30BA-98C5-C3C4A980622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48D8ABC0-354E-E012-6DB3-77A43679C503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C5195D68-BECE-D6BE-4EDF-913714F8911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87E00051-DD8E-A0AD-6AC8-64449EE4DE0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58412BEC-E0CC-3574-C223-C4B44E5770C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59247658-CB1F-FC5E-E6E7-CDD3BB5BDD5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9C5B3FE4-24C4-93E9-C201-1D996D62AC6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E45B5CE3-E1C0-29A1-5F0A-3AFD5EB333C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A09C8D3E-270B-B3A0-2EEE-3392862C15D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0526CE3D-3C4A-5947-F84B-84750994FD7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2EC494DF-3F9D-A78D-0290-FD6942B2D3B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B1FCE997-8B01-6A42-C237-8360EA20EA0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A9660C7A-B2C8-5662-23B4-8AF26F2E49DF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998393DD-CD04-4754-21E0-66BF89874AA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899FB82E-20A4-54BD-BEEB-D3839744BA7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27D11CB2-82C1-6D6B-1E59-3DDBD83CF92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9721F4B7-63EB-18E2-E04A-C633D214FEC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B0890CE0-0B1A-7597-0864-4D65635DE54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B2FA36B5-B4E5-2B85-D6A7-F93380AF4C3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AAF2292B-8A96-9840-3E1C-31627F2CFE1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E61967BE-E540-61AF-EAAE-F7B85E2D36A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2184ACBE-931E-88FA-9982-4A6F2830103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D2BAC5F3-4486-2A52-7EF9-868AD3BA9C3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EEA1653D-1855-CED1-7B4B-DB193BA14635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3D0D2083-693B-967F-6957-ADB319A3242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B9C98B94-0BC5-D84B-9BD5-671768E180B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A65D21C8-254D-5F26-3722-12BEEB90EDB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B011FA3B-2264-E872-E054-DBCB72F1A8C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A69B9B3D-9618-2E4B-5AD6-0CCD174D904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9B35584E-A02E-B9B8-DD42-9C1F6DA98C3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43E744B-E943-2E03-0E69-451D4A74C976}"/>
                </a:ext>
              </a:extLst>
            </p:cNvPr>
            <p:cNvSpPr/>
            <p:nvPr/>
          </p:nvSpPr>
          <p:spPr>
            <a:xfrm>
              <a:off x="7032655" y="2406957"/>
              <a:ext cx="124598" cy="74326"/>
            </a:xfrm>
            <a:custGeom>
              <a:avLst/>
              <a:gdLst>
                <a:gd name="connsiteX0" fmla="*/ 2805305 w 4454633"/>
                <a:gd name="connsiteY0" fmla="*/ 598 h 3361389"/>
                <a:gd name="connsiteX1" fmla="*/ 3355553 w 4454633"/>
                <a:gd name="connsiteY1" fmla="*/ 119362 h 3361389"/>
                <a:gd name="connsiteX2" fmla="*/ 3637493 w 4454633"/>
                <a:gd name="connsiteY2" fmla="*/ 134602 h 3361389"/>
                <a:gd name="connsiteX3" fmla="*/ 3980393 w 4454633"/>
                <a:gd name="connsiteY3" fmla="*/ 454642 h 3361389"/>
                <a:gd name="connsiteX4" fmla="*/ 3881333 w 4454633"/>
                <a:gd name="connsiteY4" fmla="*/ 820402 h 3361389"/>
                <a:gd name="connsiteX5" fmla="*/ 4125173 w 4454633"/>
                <a:gd name="connsiteY5" fmla="*/ 1308082 h 3361389"/>
                <a:gd name="connsiteX6" fmla="*/ 4132793 w 4454633"/>
                <a:gd name="connsiteY6" fmla="*/ 1772902 h 3361389"/>
                <a:gd name="connsiteX7" fmla="*/ 4300433 w 4454633"/>
                <a:gd name="connsiteY7" fmla="*/ 2169142 h 3361389"/>
                <a:gd name="connsiteX8" fmla="*/ 4444261 w 4454633"/>
                <a:gd name="connsiteY8" fmla="*/ 2432984 h 3361389"/>
                <a:gd name="connsiteX9" fmla="*/ 4454633 w 4454633"/>
                <a:gd name="connsiteY9" fmla="*/ 2471194 h 3361389"/>
                <a:gd name="connsiteX10" fmla="*/ 4437765 w 4454633"/>
                <a:gd name="connsiteY10" fmla="*/ 2473062 h 3361389"/>
                <a:gd name="connsiteX11" fmla="*/ 4271857 w 4454633"/>
                <a:gd name="connsiteY11" fmla="*/ 2411078 h 3361389"/>
                <a:gd name="connsiteX12" fmla="*/ 4014683 w 4454633"/>
                <a:gd name="connsiteY12" fmla="*/ 2734926 h 3361389"/>
                <a:gd name="connsiteX13" fmla="*/ 3700357 w 4454633"/>
                <a:gd name="connsiteY13" fmla="*/ 2563478 h 3361389"/>
                <a:gd name="connsiteX14" fmla="*/ 3357457 w 4454633"/>
                <a:gd name="connsiteY14" fmla="*/ 2639678 h 3361389"/>
                <a:gd name="connsiteX15" fmla="*/ 3166957 w 4454633"/>
                <a:gd name="connsiteY15" fmla="*/ 2830178 h 3361389"/>
                <a:gd name="connsiteX16" fmla="*/ 2976457 w 4454633"/>
                <a:gd name="connsiteY16" fmla="*/ 2839702 h 3361389"/>
                <a:gd name="connsiteX17" fmla="*/ 2528783 w 4454633"/>
                <a:gd name="connsiteY17" fmla="*/ 3001626 h 3361389"/>
                <a:gd name="connsiteX18" fmla="*/ 2319233 w 4454633"/>
                <a:gd name="connsiteY18" fmla="*/ 3001626 h 3361389"/>
                <a:gd name="connsiteX19" fmla="*/ 2014433 w 4454633"/>
                <a:gd name="connsiteY19" fmla="*/ 3315954 h 3361389"/>
                <a:gd name="connsiteX20" fmla="*/ 1500083 w 4454633"/>
                <a:gd name="connsiteY20" fmla="*/ 3315954 h 3361389"/>
                <a:gd name="connsiteX21" fmla="*/ 1385783 w 4454633"/>
                <a:gd name="connsiteY21" fmla="*/ 2906378 h 3361389"/>
                <a:gd name="connsiteX22" fmla="*/ 1080983 w 4454633"/>
                <a:gd name="connsiteY22" fmla="*/ 2782552 h 3361389"/>
                <a:gd name="connsiteX23" fmla="*/ 585683 w 4454633"/>
                <a:gd name="connsiteY23" fmla="*/ 3154026 h 3361389"/>
                <a:gd name="connsiteX24" fmla="*/ 625013 w 4454633"/>
                <a:gd name="connsiteY24" fmla="*/ 3326574 h 3361389"/>
                <a:gd name="connsiteX25" fmla="*/ 625753 w 4454633"/>
                <a:gd name="connsiteY25" fmla="*/ 3329026 h 3361389"/>
                <a:gd name="connsiteX26" fmla="*/ 624133 w 4454633"/>
                <a:gd name="connsiteY26" fmla="*/ 3328698 h 3361389"/>
                <a:gd name="connsiteX27" fmla="*/ 322793 w 4454633"/>
                <a:gd name="connsiteY27" fmla="*/ 3197842 h 3361389"/>
                <a:gd name="connsiteX28" fmla="*/ 17993 w 4454633"/>
                <a:gd name="connsiteY28" fmla="*/ 2344402 h 3361389"/>
                <a:gd name="connsiteX29" fmla="*/ 16753 w 4454633"/>
                <a:gd name="connsiteY29" fmla="*/ 2344452 h 3361389"/>
                <a:gd name="connsiteX30" fmla="*/ 1325 w 4454633"/>
                <a:gd name="connsiteY30" fmla="*/ 2237484 h 3361389"/>
                <a:gd name="connsiteX31" fmla="*/ 10373 w 4454633"/>
                <a:gd name="connsiteY31" fmla="*/ 2131042 h 3361389"/>
                <a:gd name="connsiteX32" fmla="*/ 277073 w 4454633"/>
                <a:gd name="connsiteY32" fmla="*/ 1864342 h 3361389"/>
                <a:gd name="connsiteX33" fmla="*/ 551393 w 4454633"/>
                <a:gd name="connsiteY33" fmla="*/ 1239502 h 3361389"/>
                <a:gd name="connsiteX34" fmla="*/ 1389593 w 4454633"/>
                <a:gd name="connsiteY34" fmla="*/ 1193782 h 3361389"/>
                <a:gd name="connsiteX35" fmla="*/ 2060153 w 4454633"/>
                <a:gd name="connsiteY35" fmla="*/ 888982 h 3361389"/>
                <a:gd name="connsiteX36" fmla="*/ 1877273 w 4454633"/>
                <a:gd name="connsiteY36" fmla="*/ 675622 h 3361389"/>
                <a:gd name="connsiteX37" fmla="*/ 2608793 w 4454633"/>
                <a:gd name="connsiteY37" fmla="*/ 27922 h 3361389"/>
                <a:gd name="connsiteX38" fmla="*/ 2805305 w 4454633"/>
                <a:gd name="connsiteY38" fmla="*/ 598 h 336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454633" h="3361389">
                  <a:moveTo>
                    <a:pt x="2805305" y="598"/>
                  </a:moveTo>
                  <a:cubicBezTo>
                    <a:pt x="3009795" y="9110"/>
                    <a:pt x="3226965" y="106026"/>
                    <a:pt x="3355553" y="119362"/>
                  </a:cubicBezTo>
                  <a:cubicBezTo>
                    <a:pt x="3527003" y="137142"/>
                    <a:pt x="3533353" y="78722"/>
                    <a:pt x="3637493" y="134602"/>
                  </a:cubicBezTo>
                  <a:cubicBezTo>
                    <a:pt x="3741633" y="190482"/>
                    <a:pt x="3939753" y="340342"/>
                    <a:pt x="3980393" y="454642"/>
                  </a:cubicBezTo>
                  <a:cubicBezTo>
                    <a:pt x="4021033" y="568942"/>
                    <a:pt x="3857203" y="678162"/>
                    <a:pt x="3881333" y="820402"/>
                  </a:cubicBezTo>
                  <a:cubicBezTo>
                    <a:pt x="3905463" y="962642"/>
                    <a:pt x="4083263" y="1149332"/>
                    <a:pt x="4125173" y="1308082"/>
                  </a:cubicBezTo>
                  <a:cubicBezTo>
                    <a:pt x="4167083" y="1466832"/>
                    <a:pt x="4103583" y="1629392"/>
                    <a:pt x="4132793" y="1772902"/>
                  </a:cubicBezTo>
                  <a:cubicBezTo>
                    <a:pt x="4162003" y="1916412"/>
                    <a:pt x="4271223" y="2002772"/>
                    <a:pt x="4300433" y="2169142"/>
                  </a:cubicBezTo>
                  <a:cubicBezTo>
                    <a:pt x="4315037" y="2252326"/>
                    <a:pt x="4402985" y="2336464"/>
                    <a:pt x="4444261" y="2432984"/>
                  </a:cubicBezTo>
                  <a:lnTo>
                    <a:pt x="4454633" y="2471194"/>
                  </a:lnTo>
                  <a:lnTo>
                    <a:pt x="4437765" y="2473062"/>
                  </a:lnTo>
                  <a:cubicBezTo>
                    <a:pt x="4348429" y="2469418"/>
                    <a:pt x="4339921" y="2372182"/>
                    <a:pt x="4271857" y="2411078"/>
                  </a:cubicBezTo>
                  <a:cubicBezTo>
                    <a:pt x="4194069" y="2455526"/>
                    <a:pt x="4109933" y="2709526"/>
                    <a:pt x="4014683" y="2734926"/>
                  </a:cubicBezTo>
                  <a:cubicBezTo>
                    <a:pt x="3919433" y="2760326"/>
                    <a:pt x="3809895" y="2579352"/>
                    <a:pt x="3700357" y="2563478"/>
                  </a:cubicBezTo>
                  <a:cubicBezTo>
                    <a:pt x="3590821" y="2547602"/>
                    <a:pt x="3446357" y="2595226"/>
                    <a:pt x="3357457" y="2639678"/>
                  </a:cubicBezTo>
                  <a:cubicBezTo>
                    <a:pt x="3268557" y="2684126"/>
                    <a:pt x="3230457" y="2796840"/>
                    <a:pt x="3166957" y="2830178"/>
                  </a:cubicBezTo>
                  <a:cubicBezTo>
                    <a:pt x="3103457" y="2863514"/>
                    <a:pt x="3082821" y="2811126"/>
                    <a:pt x="2976457" y="2839702"/>
                  </a:cubicBezTo>
                  <a:cubicBezTo>
                    <a:pt x="2870095" y="2868278"/>
                    <a:pt x="2638321" y="2974642"/>
                    <a:pt x="2528783" y="3001626"/>
                  </a:cubicBezTo>
                  <a:cubicBezTo>
                    <a:pt x="2419245" y="3028614"/>
                    <a:pt x="2404957" y="2949242"/>
                    <a:pt x="2319233" y="3001626"/>
                  </a:cubicBezTo>
                  <a:cubicBezTo>
                    <a:pt x="2233509" y="3054014"/>
                    <a:pt x="2150957" y="3263566"/>
                    <a:pt x="2014433" y="3315954"/>
                  </a:cubicBezTo>
                  <a:cubicBezTo>
                    <a:pt x="1877909" y="3368338"/>
                    <a:pt x="1604857" y="3384214"/>
                    <a:pt x="1500083" y="3315954"/>
                  </a:cubicBezTo>
                  <a:cubicBezTo>
                    <a:pt x="1395309" y="3247690"/>
                    <a:pt x="1455633" y="2995278"/>
                    <a:pt x="1385783" y="2906378"/>
                  </a:cubicBezTo>
                  <a:cubicBezTo>
                    <a:pt x="1315933" y="2817478"/>
                    <a:pt x="1214333" y="2741278"/>
                    <a:pt x="1080983" y="2782552"/>
                  </a:cubicBezTo>
                  <a:cubicBezTo>
                    <a:pt x="947633" y="2823826"/>
                    <a:pt x="660295" y="3058778"/>
                    <a:pt x="585683" y="3154026"/>
                  </a:cubicBezTo>
                  <a:cubicBezTo>
                    <a:pt x="520397" y="3237370"/>
                    <a:pt x="597317" y="3267238"/>
                    <a:pt x="625013" y="3326574"/>
                  </a:cubicBezTo>
                  <a:lnTo>
                    <a:pt x="625753" y="3329026"/>
                  </a:lnTo>
                  <a:lnTo>
                    <a:pt x="624133" y="3328698"/>
                  </a:lnTo>
                  <a:cubicBezTo>
                    <a:pt x="519841" y="3312242"/>
                    <a:pt x="402961" y="3307378"/>
                    <a:pt x="322793" y="3197842"/>
                  </a:cubicBezTo>
                  <a:cubicBezTo>
                    <a:pt x="194523" y="3022582"/>
                    <a:pt x="117053" y="2378692"/>
                    <a:pt x="17993" y="2344402"/>
                  </a:cubicBezTo>
                  <a:lnTo>
                    <a:pt x="16753" y="2344452"/>
                  </a:lnTo>
                  <a:lnTo>
                    <a:pt x="1325" y="2237484"/>
                  </a:lnTo>
                  <a:cubicBezTo>
                    <a:pt x="-1613" y="2199464"/>
                    <a:pt x="-105" y="2164062"/>
                    <a:pt x="10373" y="2131042"/>
                  </a:cubicBezTo>
                  <a:cubicBezTo>
                    <a:pt x="52283" y="1998962"/>
                    <a:pt x="186903" y="2012932"/>
                    <a:pt x="277073" y="1864342"/>
                  </a:cubicBezTo>
                  <a:cubicBezTo>
                    <a:pt x="367243" y="1715752"/>
                    <a:pt x="365973" y="1351262"/>
                    <a:pt x="551393" y="1239502"/>
                  </a:cubicBezTo>
                  <a:cubicBezTo>
                    <a:pt x="736813" y="1127742"/>
                    <a:pt x="1138133" y="1252202"/>
                    <a:pt x="1389593" y="1193782"/>
                  </a:cubicBezTo>
                  <a:cubicBezTo>
                    <a:pt x="1641053" y="1135362"/>
                    <a:pt x="1978873" y="975342"/>
                    <a:pt x="2060153" y="888982"/>
                  </a:cubicBezTo>
                  <a:cubicBezTo>
                    <a:pt x="2141433" y="802622"/>
                    <a:pt x="1785833" y="819132"/>
                    <a:pt x="1877273" y="675622"/>
                  </a:cubicBezTo>
                  <a:cubicBezTo>
                    <a:pt x="1968713" y="532112"/>
                    <a:pt x="2362413" y="120632"/>
                    <a:pt x="2608793" y="27922"/>
                  </a:cubicBezTo>
                  <a:cubicBezTo>
                    <a:pt x="2670389" y="4744"/>
                    <a:pt x="2737143" y="-2240"/>
                    <a:pt x="2805305" y="598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5F1D840-82E4-3CEC-2F0B-0887FA4E59AB}"/>
              </a:ext>
            </a:extLst>
          </p:cNvPr>
          <p:cNvGrpSpPr>
            <a:grpSpLocks noChangeAspect="1"/>
          </p:cNvGrpSpPr>
          <p:nvPr/>
        </p:nvGrpSpPr>
        <p:grpSpPr>
          <a:xfrm>
            <a:off x="697058" y="1066045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8FA97C08-AAD0-C051-DF43-B5AC6F2976CD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84393F47-5D67-A47E-DA7D-3071A1316E8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FF4EE79E-11B2-8CFA-0FA3-FEA19897A31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CECC8C61-E6FA-6E14-DDC9-D8B17D361DD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36BAA14C-FD5C-8A12-A143-1D0B2A18974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5EADDF12-0783-7F96-E1D6-AC646D50EC24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8FA4826E-AC22-DFC3-AD04-083DB146001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0782B52C-60E0-0B7C-5754-4BBBDB25B76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B5E57BA3-6629-8C9D-1A7F-9CE86AF9F87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9C88544D-914D-F8E8-A395-9B3F4976BD5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A3AF7732-17DC-4BE0-BDAE-9FA3FAF5276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B109A174-D3F5-BDEC-2A50-31F42A4A16B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F346F75E-5A59-6C95-4B96-05BDA2A9230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3490E564-3BF4-ED24-75B1-72B676932F5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6DD23D62-9512-9FC4-2DBE-CF6F5E514A8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C1C85E91-B13F-F2F1-F1AA-B3F398112E44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9E1D6FD0-9C1D-8332-2360-D93B1D990289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3B0A6646-D839-4B72-9954-3D3EE9DA7ADA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3811561B-42F4-0A16-C54A-FADF1C7D2D0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9FF35CED-D261-5E17-DC66-4A94A137315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821CDB75-8B03-4BC3-878B-DF95FC77615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F5BA23F4-D7E9-70D5-B5B5-A1AF2D54241F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D8DF3DA3-C025-B5F1-8931-83BD1E97210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306D3AC3-5918-1E76-DF2F-A4D4DA6C7E28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F1BD8B3E-4F9D-680C-D852-BA547691C80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BBB4CC30-ED05-0D1B-6BFA-2D959CB3E94D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BDABB8CC-E28C-B73B-66A7-480EE69E511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5F73CFB0-51A5-3E54-4604-EB1CA83E5249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9F43B02E-05F0-72AB-BA50-DA5251C15CB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CED5EDFE-87BF-3753-A0BF-E1066945DCA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996539A0-FA6C-1DEC-C21A-8AE107E0364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AAEFCBF2-9BD7-83E9-5DBE-8E63B56EB89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4BD74A98-9600-7466-6D8E-8188339785F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8B4910E8-EB85-E077-EE1F-DDE64F74548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646E7637-F1A9-2A35-289D-01054A69860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DC729491-966F-67EC-E469-986306DADB4A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BD8154BD-BFB6-5877-23DF-4D36C9F873B2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11122282-3A8C-2F9C-36EA-9DD4C958013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C5F1FD2C-E9A8-7810-C699-E120F00626E9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E83049CF-6730-C763-7DE9-C823ED878A8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81B0D8B3-0C78-6848-3EC1-D7DCE02CCE6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B0CD6780-8A06-468B-E11D-0E7137855B1F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74596124-2AC9-FE05-98D8-A6E506FAE61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3720E7B4-DC7D-56AA-0751-BB17BAE74AF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DAB88F77-9E3D-EE64-177D-B73CFF5D988B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E4342F5A-E8CD-9A91-570F-E738C3A4559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BE293463-D733-3260-30A3-A50804007F9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54341013-B003-78E4-F7A6-12D5F4213BD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F454F36E-B684-150F-E874-85D2CA31431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24C8FCAF-9716-06FD-1CE8-7F9BAED09DD2}"/>
                </a:ext>
              </a:extLst>
            </p:cNvPr>
            <p:cNvCxnSpPr>
              <a:cxnSpLocks/>
            </p:cNvCxnSpPr>
            <p:nvPr/>
          </p:nvCxnSpPr>
          <p:spPr>
            <a:xfrm>
              <a:off x="2286794" y="2102644"/>
              <a:ext cx="0" cy="346076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A4983CC-C956-8519-B14C-E8DFFE9BEDDE}"/>
                </a:ext>
              </a:extLst>
            </p:cNvPr>
            <p:cNvSpPr txBox="1"/>
            <p:nvPr/>
          </p:nvSpPr>
          <p:spPr>
            <a:xfrm>
              <a:off x="1992482" y="1901826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0130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238153-EA4A-5899-CA1E-BF460E12AB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5B4F40BC-F492-5A03-FCB1-D6C6E400886D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広島県の場所を示すイラスト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BA16D127-0DC3-F6F3-AF19-38539DA1C276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A319B7B0-3C63-DC7D-588D-5F254871A902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01292C5A-A313-0552-44EB-A1828B29AEEB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8739F2B5-4F07-56AC-1F98-1EA072F2BDAA}"/>
                </a:ext>
              </a:extLst>
            </p:cNvPr>
            <p:cNvSpPr txBox="1"/>
            <p:nvPr/>
          </p:nvSpPr>
          <p:spPr>
            <a:xfrm>
              <a:off x="7059942" y="5800785"/>
              <a:ext cx="22028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Hiroshima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FB35C06-C9B3-0D30-63C8-CFC29A5E11ED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1A0AD7B5-3468-2500-A39B-9AA99368014B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BBB4540A-E241-E8D3-BC93-828F484600CE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F684D980-5D82-276C-CD3D-9600E29DE04F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A5139C4D-5221-EFEF-2D4A-0781BD008B51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FB2A5ED9-CDFF-F3CF-00D9-9546CB776013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34667A06-5451-6F7A-B28D-F3F2BAF2AAC0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943CB4F6-E41E-924A-AFC9-10147C988910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DBF75775-C480-B24E-3E2A-009B23981DCE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97452E95-1427-604E-B930-1BC554CD5363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9123621F-41BE-BE80-338F-CFA0A46D03E0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A919494B-59E6-9D5B-CA4B-BB9757E62AF3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370B32E2-F84F-1897-9272-F4C82C37A8D6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33A0361A-E8CD-D349-18B6-D7443F5FCC23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275DE7FA-F178-3B6C-AB9A-95253121B58D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C0CC8F30-483D-5133-1D5E-392283B11259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A8FF53B9-B24B-6949-EF26-90F847D2E194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B02CD639-D9BB-8B18-4038-86687CE448C8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B7DC56F3-78EF-4CBB-6792-B4AC9F13EC24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4ADF0AAA-B431-7F11-746D-6B9DD39A1C01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0EEA4165-953A-4DB8-3C25-3AB5B0BDB6D5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E3EB986F-270C-9071-B85B-363F217944B2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D4C975F0-DB12-37AE-5A84-97A683EAC2AC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EF7D5CD9-6B49-6EC0-7BE3-9E5FDE7310AC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00424C0F-96A3-81FF-6951-927DE14F2E31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96D78B1D-D81F-8A82-CFAB-AC282283234C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D534C08E-D126-31BE-310D-BAFB6C3F7A1E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8313FF63-E20E-B701-C536-7E160D44115E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3F66BD37-A7DD-84F3-B0D5-C79B0FF3817A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E15AAAAF-908F-0863-F51F-032BB9FEF243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1BCED69B-219C-7F06-0DDC-2C8255CF92EE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DFA2A41D-F0F3-E434-1839-A53A4A45BEC2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CC6682DA-B568-F63C-43C7-1914AD15C297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D4930D9C-28D9-98E6-1832-083518B215D4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8319FD9C-458A-3089-B3D7-EC14671E5D91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7E393D70-E0DA-5DF3-1B6A-D139840D5D52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F901FE67-22D6-E0BB-C767-AF5A2E38643C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92F2F97E-88C5-DB6F-F827-D9D9BFF97094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72FDFB09-1BAE-3DE2-CCE7-9CC2D609DBEA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37C58B99-D5E4-826C-F473-707BFBACD34D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48A0F27D-B90D-6009-E74C-994C3A42DD61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65537DDB-5F50-CB51-AC6D-79FDFEEF3013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816BEC7E-A6B1-787F-3250-2066A2AD2C7A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94D168E8-F539-C968-7FF3-24DDE21226FF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0639B8D6-DE36-C51E-A961-1D4AE6980097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DD6FA9E9-DFEE-D349-326B-A0154A83FA4F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A02A1BF5-0C3F-D354-F034-578F769D115B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5A205FE1-55CB-CDFB-FA99-749895714C5E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A92D0BEC-95C6-D5EC-CA89-71E69756B435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8142E6AD-D337-56C4-8E62-411B235492A1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8584E323-80D3-6BE3-7DB9-F99D1D9F0C84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B870EB4E-6BA2-EC52-D968-8D55E674592E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2D1461F4-FFE3-2D51-0D11-931813D3F6B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53FCADB5-FEA2-A896-5EE0-B0C1BB63B30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6A98881C-1A15-F21F-CB12-1EC9DCA79AC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B74C8F18-ACC2-3AFD-8418-2CAD5F1D6F3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4EE395E3-4A5D-9721-588D-4142923F914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6CA0B2FC-A972-0A54-FEC6-BA5CB8BB2110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54E962EA-3B09-1954-2159-40FE4094B1B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D019416C-53F6-C862-9438-FA7D3E46683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196FB44A-D707-2C72-9009-528782CBDF0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5792C2AE-DBC6-F216-9E77-CDE29E8D4A2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C83C8B51-9B5E-3EA6-8286-A5F7B1A440D5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06CCF3D3-AB6F-D6EA-DFA7-A8268E92941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EF70D1B9-A031-D2F1-1EF2-41C41E27F7D0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7C07ECDC-4DA0-D5A0-05FC-C25E2F9F315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DE470272-4B54-C770-34A6-84519A52DAC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DD0F7E0E-C02C-9E14-73B3-D4B4C2CDD7FE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7117428D-3CB6-4BC9-9BDD-BFB8EF27175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096C28C6-DE02-4B59-B683-02F48AB4718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B5DD417C-372B-D687-D3A0-D7C4F3D41C4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9B9CC50A-B5AB-25B7-3053-B2E74A4B8F6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10933F19-C970-A7A2-E72E-BD986492E60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6447ECF1-CA8A-21C1-F574-D85EB05281D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643580E4-6040-DEB6-52B3-088B299757E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0BBF3A49-0DA2-EECC-93D7-B78BAAE4AC4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5FC71C22-AC98-B109-25EA-6867BE108881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AB27BA1C-A623-B3F5-5111-9617C073FEB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19AE5789-0134-B2E1-27B3-9D627124B325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09A74435-229E-6BA1-013C-8A059336F8F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23432632-27B2-5D6F-989E-E4D9E9AF800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C7BA1F4F-8F65-D6BD-9F00-FA14BD6E467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49106FD9-555B-712F-3055-FF2584C6270B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836104F2-96DD-6567-07C2-34FBBD3D6C5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4D248A86-1213-BF0F-E203-9DE7D0AB995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B5004E46-BA0B-D122-99DA-333A91B81D95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B39D8CD8-7636-E9E7-ABA3-E9A4116C2AB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6444109F-2153-02C8-E320-1578FAD9D53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EB3C019F-3305-2B5B-AC86-3412F6D76861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5BF17338-2728-CAA3-E457-8A8F9273DDD5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A1DA1A6C-D962-F31E-E115-E1859C7F681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8244E581-FB88-3C8F-4B2B-BEAC563E4CF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C38362C3-A566-D164-65D7-E0F9FBD41460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5A0CAF30-A636-07F0-1A8E-D2F9E6E93F9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BBC8A9D5-CEA7-CAC3-42B7-7ECE8B06FE8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1801BBFB-7C82-F011-CA79-BF96343E89D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1055DA6F-BAF4-7349-622B-55D69FDE9A29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30D7A50E-807F-2970-B459-9612E4DB2FF2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F5CA385B-6E0A-6B06-F8C0-3398A571EB4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4796CCA-0BFE-7C0F-54E2-98E014204ACD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F8D3EA1A-957B-7DCA-0E85-3CE832C98828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B27ECF8B-1E3D-C93E-E1D5-1FC60EFEBAA6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47687853-3C4F-A7AE-F3F6-F0D0E62BDA1A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FA841843-654A-844D-26F1-C98889345C32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1B85B77F-616B-ADAD-FBDC-A89AD653F329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F9AC3E50-6DE9-C17D-D733-DF3D9A54C6A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93E338DD-19DA-02F8-8813-44CA106B089F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01BB9800-F436-848D-10C9-9C9D8389D10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29B55498-6958-0865-DEE6-52AF1DA0A50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5FFE8D3B-2992-9EFD-A334-DB309BB295F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801D608B-E4D3-A450-2CCB-8B5E8D56631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31AEF912-0278-82B7-8555-A8864855094A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0FF047FC-8E1B-7BAE-8B09-7337DBD590B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A1C8E9DA-5A61-6708-8D2A-395FB244427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443663AC-B23F-0653-69AE-B17830F1388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3A38DB5F-6AB2-C321-1648-FFE970E3F29A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66919874-A03B-DE78-8DF9-34B3B61D8860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925FEF35-7A83-DC53-0785-2D1D2E4A2A5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1819EC3B-6415-5F0A-7EE8-C1184DEB55F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B6952AC7-B929-DB25-5F98-4D4BCD787A2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3EFC3B6F-A7C1-2A89-2CBA-75D3C3D4BA06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FF740143-202B-5CDB-1B01-20661237AF8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57F212C7-9F80-61ED-4BF6-389C7AAB36A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F1F1C96E-B196-5448-5434-FC092CF5EF7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49D612EB-B0BF-DF49-0E62-C62CD6C8186D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B48E6C0E-75A5-9E7B-A0AA-DB0798E6470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22E57DCF-AB8F-9483-9EFE-2346187D3D8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D853BC32-3F6C-1C63-FF4C-F113A7634ECC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27C5AA24-8426-470E-19F0-DA0BAD90550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9DD091EE-E657-1EDC-91D3-7799C79A535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97BF3F0C-2389-6805-F8C8-251B9052F78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2A2CEE0A-DBC4-61B6-1529-686102BDD261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ADCA59A0-7998-E5D0-8143-AAD2F8AEC13C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E5110901-52F7-B0F7-9BC2-902562A1296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D3B46E63-737B-036E-E03C-6D8F8D2951E8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C2C832E5-7125-A1A9-0DC7-D3190D8A5DD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AFCB996A-978A-D940-4FFF-A6ADC3C1A1D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6CED721D-5FA3-2FA9-EDDF-2D08B2727AC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0B12E913-47E5-4D99-041D-0BDD75FAB4EE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80CEC81C-0A87-7C54-9511-ED0EF239CC9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10280053-3863-0528-0686-4DE3671204C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99F4008D-809B-1E1E-1990-17050AB4AB9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053155D4-66E9-2E3E-4CFF-874617BF8785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B8772E58-6237-C361-F1B6-E40E071082F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3FACDFE8-1DA3-94A1-CF82-BF967C85CB0F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77C1C3D0-600E-200B-AD44-6C271A36FC9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C544DE87-D82C-42D8-1CE9-49402F0AF58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45030A38-3C71-D59B-7D7F-A8F5DD08244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38DE88A7-DF57-C6DF-CBDE-45EEA8B9D62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68332921-8F3B-558F-5C6A-6225C38F868B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C74C5318-4A10-5674-374A-7563E9E42FCB}"/>
              </a:ext>
            </a:extLst>
          </p:cNvPr>
          <p:cNvGrpSpPr/>
          <p:nvPr/>
        </p:nvGrpSpPr>
        <p:grpSpPr>
          <a:xfrm>
            <a:off x="3730787" y="3802240"/>
            <a:ext cx="2521422" cy="2598560"/>
            <a:chOff x="3730787" y="3802240"/>
            <a:chExt cx="2521422" cy="2598560"/>
          </a:xfrm>
        </p:grpSpPr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F9EDCD75-3E82-3BA0-39D8-72A0254D88F6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234F04E7-33E7-35FB-FA83-F1AED6023F5E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89491C6D-8720-C751-9104-B1FD1DD9BE0B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03C6C94A-11E3-26AC-E4FA-E7DE7D0E46C1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A9A950F9-DA8E-5670-0AF5-82012244C8BD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3ED892B7-0B2E-0032-94A9-81A211E71A75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2818AF5B-916F-2BBF-95D3-3C64CC6F9BBF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B669F4F9-E6CA-561F-5531-01AEDEEB556B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2B53DF87-5DD5-43D7-C592-D00D59034B62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0B449CB1-5EFF-15E9-02DC-0AE457F19F0A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56ADC757-D2A1-DAB7-5262-2D324B1A6159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01955C55-D97D-C3E8-ACBC-7D8D911DF75A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9ED595CA-37D8-B2DF-C78C-C99A0AAF8F56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A8C3745E-7131-4252-B4FC-D673511597C8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DD29BD6A-CE76-1F05-6B36-3E12747207D7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BD89B310-110E-3AF5-47F5-FB12FDBE49E9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98C58FE6-21BE-6004-F9DF-9B839F01D873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0693B3B1-0CC5-550D-ABF7-879E5FD50BBB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FBB279FF-BF64-176E-4BE1-43101961CFDB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54CE265E-4B38-A48C-3C72-227AB314625E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E2807CAE-2B78-2D06-44F1-E6A12F6E843F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86C7613C-931D-015A-8AD3-29180CA3C798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46B827A8-A287-594B-F987-EFBEDD3CF780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195A30D6-9569-2DC0-BF86-8E8075B2AFF6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191D5F0D-E808-6E35-E6AB-0B82E8BC8F51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7D39301C-AD19-1C58-58B4-52EDB3B152BC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6395C1BA-E737-42D3-0866-4AD5EE67772E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BD8D534F-F673-9A52-6B61-F2082C9E184D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162B4D56-54F4-18FC-16E9-444D23CFD2BB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E714FB73-0660-AFD5-ABC6-5A27782608C2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35C43C5E-4286-07D6-CC9D-655FFF20570C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C4D43865-4F7B-8771-ED55-AD29A6DC370C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B2808146-3686-8305-B83C-D24736BF5161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7020857B-396E-3B83-47AF-DA832FEE1F0F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2FA284E6-D898-8CAF-D71A-4DACCE88D75E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5F805163-82F1-3D5B-6DB8-996AA290651A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F100D7AF-EE43-E8CB-B7FD-317C0D8A89B4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B2B94728-595A-61BF-5ACA-81273DF91550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2846B121-A58C-B110-A2B4-F2C8E9696BC4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438C8147-CAAE-891A-1FCB-ED4A5B0946D5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4238CBCF-29CD-583E-C437-B6580247D9E6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E6B1DB0E-E1A2-9E1A-EC50-F94357C9E714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18E98DBB-A864-CBF1-914B-68A808AFED19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75A3A895-7DBF-F230-0680-AB14D5C1631D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113ECE80-57ED-63F3-84D7-558363228B20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F69D683C-C8A9-DC1E-A2EF-981A74AAC28E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298C44D6-1289-32ED-8E2E-AC9A58A6BEE9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1851FB2A-1874-5F51-695F-06678FE5DC9B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27A0118E-494C-16B2-7B37-A3DA596A7B19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61398C62-47FD-4254-5258-B42EEF8FBB11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E4B703EC-5995-9FBA-5344-28E22DE73FB4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8ED3F09-AE30-148F-7789-5FE50D44BF8C}"/>
                </a:ext>
              </a:extLst>
            </p:cNvPr>
            <p:cNvSpPr/>
            <p:nvPr/>
          </p:nvSpPr>
          <p:spPr>
            <a:xfrm>
              <a:off x="3730787" y="3802240"/>
              <a:ext cx="1550381" cy="924839"/>
            </a:xfrm>
            <a:custGeom>
              <a:avLst/>
              <a:gdLst>
                <a:gd name="connsiteX0" fmla="*/ 2805305 w 4454633"/>
                <a:gd name="connsiteY0" fmla="*/ 598 h 3361389"/>
                <a:gd name="connsiteX1" fmla="*/ 3355553 w 4454633"/>
                <a:gd name="connsiteY1" fmla="*/ 119362 h 3361389"/>
                <a:gd name="connsiteX2" fmla="*/ 3637493 w 4454633"/>
                <a:gd name="connsiteY2" fmla="*/ 134602 h 3361389"/>
                <a:gd name="connsiteX3" fmla="*/ 3980393 w 4454633"/>
                <a:gd name="connsiteY3" fmla="*/ 454642 h 3361389"/>
                <a:gd name="connsiteX4" fmla="*/ 3881333 w 4454633"/>
                <a:gd name="connsiteY4" fmla="*/ 820402 h 3361389"/>
                <a:gd name="connsiteX5" fmla="*/ 4125173 w 4454633"/>
                <a:gd name="connsiteY5" fmla="*/ 1308082 h 3361389"/>
                <a:gd name="connsiteX6" fmla="*/ 4132793 w 4454633"/>
                <a:gd name="connsiteY6" fmla="*/ 1772902 h 3361389"/>
                <a:gd name="connsiteX7" fmla="*/ 4300433 w 4454633"/>
                <a:gd name="connsiteY7" fmla="*/ 2169142 h 3361389"/>
                <a:gd name="connsiteX8" fmla="*/ 4444261 w 4454633"/>
                <a:gd name="connsiteY8" fmla="*/ 2432984 h 3361389"/>
                <a:gd name="connsiteX9" fmla="*/ 4454633 w 4454633"/>
                <a:gd name="connsiteY9" fmla="*/ 2471194 h 3361389"/>
                <a:gd name="connsiteX10" fmla="*/ 4437765 w 4454633"/>
                <a:gd name="connsiteY10" fmla="*/ 2473062 h 3361389"/>
                <a:gd name="connsiteX11" fmla="*/ 4271857 w 4454633"/>
                <a:gd name="connsiteY11" fmla="*/ 2411078 h 3361389"/>
                <a:gd name="connsiteX12" fmla="*/ 4014683 w 4454633"/>
                <a:gd name="connsiteY12" fmla="*/ 2734926 h 3361389"/>
                <a:gd name="connsiteX13" fmla="*/ 3700357 w 4454633"/>
                <a:gd name="connsiteY13" fmla="*/ 2563478 h 3361389"/>
                <a:gd name="connsiteX14" fmla="*/ 3357457 w 4454633"/>
                <a:gd name="connsiteY14" fmla="*/ 2639678 h 3361389"/>
                <a:gd name="connsiteX15" fmla="*/ 3166957 w 4454633"/>
                <a:gd name="connsiteY15" fmla="*/ 2830178 h 3361389"/>
                <a:gd name="connsiteX16" fmla="*/ 2976457 w 4454633"/>
                <a:gd name="connsiteY16" fmla="*/ 2839702 h 3361389"/>
                <a:gd name="connsiteX17" fmla="*/ 2528783 w 4454633"/>
                <a:gd name="connsiteY17" fmla="*/ 3001626 h 3361389"/>
                <a:gd name="connsiteX18" fmla="*/ 2319233 w 4454633"/>
                <a:gd name="connsiteY18" fmla="*/ 3001626 h 3361389"/>
                <a:gd name="connsiteX19" fmla="*/ 2014433 w 4454633"/>
                <a:gd name="connsiteY19" fmla="*/ 3315954 h 3361389"/>
                <a:gd name="connsiteX20" fmla="*/ 1500083 w 4454633"/>
                <a:gd name="connsiteY20" fmla="*/ 3315954 h 3361389"/>
                <a:gd name="connsiteX21" fmla="*/ 1385783 w 4454633"/>
                <a:gd name="connsiteY21" fmla="*/ 2906378 h 3361389"/>
                <a:gd name="connsiteX22" fmla="*/ 1080983 w 4454633"/>
                <a:gd name="connsiteY22" fmla="*/ 2782552 h 3361389"/>
                <a:gd name="connsiteX23" fmla="*/ 585683 w 4454633"/>
                <a:gd name="connsiteY23" fmla="*/ 3154026 h 3361389"/>
                <a:gd name="connsiteX24" fmla="*/ 625013 w 4454633"/>
                <a:gd name="connsiteY24" fmla="*/ 3326574 h 3361389"/>
                <a:gd name="connsiteX25" fmla="*/ 625753 w 4454633"/>
                <a:gd name="connsiteY25" fmla="*/ 3329026 h 3361389"/>
                <a:gd name="connsiteX26" fmla="*/ 624133 w 4454633"/>
                <a:gd name="connsiteY26" fmla="*/ 3328698 h 3361389"/>
                <a:gd name="connsiteX27" fmla="*/ 322793 w 4454633"/>
                <a:gd name="connsiteY27" fmla="*/ 3197842 h 3361389"/>
                <a:gd name="connsiteX28" fmla="*/ 17993 w 4454633"/>
                <a:gd name="connsiteY28" fmla="*/ 2344402 h 3361389"/>
                <a:gd name="connsiteX29" fmla="*/ 16753 w 4454633"/>
                <a:gd name="connsiteY29" fmla="*/ 2344452 h 3361389"/>
                <a:gd name="connsiteX30" fmla="*/ 1325 w 4454633"/>
                <a:gd name="connsiteY30" fmla="*/ 2237484 h 3361389"/>
                <a:gd name="connsiteX31" fmla="*/ 10373 w 4454633"/>
                <a:gd name="connsiteY31" fmla="*/ 2131042 h 3361389"/>
                <a:gd name="connsiteX32" fmla="*/ 277073 w 4454633"/>
                <a:gd name="connsiteY32" fmla="*/ 1864342 h 3361389"/>
                <a:gd name="connsiteX33" fmla="*/ 551393 w 4454633"/>
                <a:gd name="connsiteY33" fmla="*/ 1239502 h 3361389"/>
                <a:gd name="connsiteX34" fmla="*/ 1389593 w 4454633"/>
                <a:gd name="connsiteY34" fmla="*/ 1193782 h 3361389"/>
                <a:gd name="connsiteX35" fmla="*/ 2060153 w 4454633"/>
                <a:gd name="connsiteY35" fmla="*/ 888982 h 3361389"/>
                <a:gd name="connsiteX36" fmla="*/ 1877273 w 4454633"/>
                <a:gd name="connsiteY36" fmla="*/ 675622 h 3361389"/>
                <a:gd name="connsiteX37" fmla="*/ 2608793 w 4454633"/>
                <a:gd name="connsiteY37" fmla="*/ 27922 h 3361389"/>
                <a:gd name="connsiteX38" fmla="*/ 2805305 w 4454633"/>
                <a:gd name="connsiteY38" fmla="*/ 598 h 336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454633" h="3361389">
                  <a:moveTo>
                    <a:pt x="2805305" y="598"/>
                  </a:moveTo>
                  <a:cubicBezTo>
                    <a:pt x="3009795" y="9110"/>
                    <a:pt x="3226965" y="106026"/>
                    <a:pt x="3355553" y="119362"/>
                  </a:cubicBezTo>
                  <a:cubicBezTo>
                    <a:pt x="3527003" y="137142"/>
                    <a:pt x="3533353" y="78722"/>
                    <a:pt x="3637493" y="134602"/>
                  </a:cubicBezTo>
                  <a:cubicBezTo>
                    <a:pt x="3741633" y="190482"/>
                    <a:pt x="3939753" y="340342"/>
                    <a:pt x="3980393" y="454642"/>
                  </a:cubicBezTo>
                  <a:cubicBezTo>
                    <a:pt x="4021033" y="568942"/>
                    <a:pt x="3857203" y="678162"/>
                    <a:pt x="3881333" y="820402"/>
                  </a:cubicBezTo>
                  <a:cubicBezTo>
                    <a:pt x="3905463" y="962642"/>
                    <a:pt x="4083263" y="1149332"/>
                    <a:pt x="4125173" y="1308082"/>
                  </a:cubicBezTo>
                  <a:cubicBezTo>
                    <a:pt x="4167083" y="1466832"/>
                    <a:pt x="4103583" y="1629392"/>
                    <a:pt x="4132793" y="1772902"/>
                  </a:cubicBezTo>
                  <a:cubicBezTo>
                    <a:pt x="4162003" y="1916412"/>
                    <a:pt x="4271223" y="2002772"/>
                    <a:pt x="4300433" y="2169142"/>
                  </a:cubicBezTo>
                  <a:cubicBezTo>
                    <a:pt x="4315037" y="2252326"/>
                    <a:pt x="4402985" y="2336464"/>
                    <a:pt x="4444261" y="2432984"/>
                  </a:cubicBezTo>
                  <a:lnTo>
                    <a:pt x="4454633" y="2471194"/>
                  </a:lnTo>
                  <a:lnTo>
                    <a:pt x="4437765" y="2473062"/>
                  </a:lnTo>
                  <a:cubicBezTo>
                    <a:pt x="4348429" y="2469418"/>
                    <a:pt x="4339921" y="2372182"/>
                    <a:pt x="4271857" y="2411078"/>
                  </a:cubicBezTo>
                  <a:cubicBezTo>
                    <a:pt x="4194069" y="2455526"/>
                    <a:pt x="4109933" y="2709526"/>
                    <a:pt x="4014683" y="2734926"/>
                  </a:cubicBezTo>
                  <a:cubicBezTo>
                    <a:pt x="3919433" y="2760326"/>
                    <a:pt x="3809895" y="2579352"/>
                    <a:pt x="3700357" y="2563478"/>
                  </a:cubicBezTo>
                  <a:cubicBezTo>
                    <a:pt x="3590821" y="2547602"/>
                    <a:pt x="3446357" y="2595226"/>
                    <a:pt x="3357457" y="2639678"/>
                  </a:cubicBezTo>
                  <a:cubicBezTo>
                    <a:pt x="3268557" y="2684126"/>
                    <a:pt x="3230457" y="2796840"/>
                    <a:pt x="3166957" y="2830178"/>
                  </a:cubicBezTo>
                  <a:cubicBezTo>
                    <a:pt x="3103457" y="2863514"/>
                    <a:pt x="3082821" y="2811126"/>
                    <a:pt x="2976457" y="2839702"/>
                  </a:cubicBezTo>
                  <a:cubicBezTo>
                    <a:pt x="2870095" y="2868278"/>
                    <a:pt x="2638321" y="2974642"/>
                    <a:pt x="2528783" y="3001626"/>
                  </a:cubicBezTo>
                  <a:cubicBezTo>
                    <a:pt x="2419245" y="3028614"/>
                    <a:pt x="2404957" y="2949242"/>
                    <a:pt x="2319233" y="3001626"/>
                  </a:cubicBezTo>
                  <a:cubicBezTo>
                    <a:pt x="2233509" y="3054014"/>
                    <a:pt x="2150957" y="3263566"/>
                    <a:pt x="2014433" y="3315954"/>
                  </a:cubicBezTo>
                  <a:cubicBezTo>
                    <a:pt x="1877909" y="3368338"/>
                    <a:pt x="1604857" y="3384214"/>
                    <a:pt x="1500083" y="3315954"/>
                  </a:cubicBezTo>
                  <a:cubicBezTo>
                    <a:pt x="1395309" y="3247690"/>
                    <a:pt x="1455633" y="2995278"/>
                    <a:pt x="1385783" y="2906378"/>
                  </a:cubicBezTo>
                  <a:cubicBezTo>
                    <a:pt x="1315933" y="2817478"/>
                    <a:pt x="1214333" y="2741278"/>
                    <a:pt x="1080983" y="2782552"/>
                  </a:cubicBezTo>
                  <a:cubicBezTo>
                    <a:pt x="947633" y="2823826"/>
                    <a:pt x="660295" y="3058778"/>
                    <a:pt x="585683" y="3154026"/>
                  </a:cubicBezTo>
                  <a:cubicBezTo>
                    <a:pt x="520397" y="3237370"/>
                    <a:pt x="597317" y="3267238"/>
                    <a:pt x="625013" y="3326574"/>
                  </a:cubicBezTo>
                  <a:lnTo>
                    <a:pt x="625753" y="3329026"/>
                  </a:lnTo>
                  <a:lnTo>
                    <a:pt x="624133" y="3328698"/>
                  </a:lnTo>
                  <a:cubicBezTo>
                    <a:pt x="519841" y="3312242"/>
                    <a:pt x="402961" y="3307378"/>
                    <a:pt x="322793" y="3197842"/>
                  </a:cubicBezTo>
                  <a:cubicBezTo>
                    <a:pt x="194523" y="3022582"/>
                    <a:pt x="117053" y="2378692"/>
                    <a:pt x="17993" y="2344402"/>
                  </a:cubicBezTo>
                  <a:lnTo>
                    <a:pt x="16753" y="2344452"/>
                  </a:lnTo>
                  <a:lnTo>
                    <a:pt x="1325" y="2237484"/>
                  </a:lnTo>
                  <a:cubicBezTo>
                    <a:pt x="-1613" y="2199464"/>
                    <a:pt x="-105" y="2164062"/>
                    <a:pt x="10373" y="2131042"/>
                  </a:cubicBezTo>
                  <a:cubicBezTo>
                    <a:pt x="52283" y="1998962"/>
                    <a:pt x="186903" y="2012932"/>
                    <a:pt x="277073" y="1864342"/>
                  </a:cubicBezTo>
                  <a:cubicBezTo>
                    <a:pt x="367243" y="1715752"/>
                    <a:pt x="365973" y="1351262"/>
                    <a:pt x="551393" y="1239502"/>
                  </a:cubicBezTo>
                  <a:cubicBezTo>
                    <a:pt x="736813" y="1127742"/>
                    <a:pt x="1138133" y="1252202"/>
                    <a:pt x="1389593" y="1193782"/>
                  </a:cubicBezTo>
                  <a:cubicBezTo>
                    <a:pt x="1641053" y="1135362"/>
                    <a:pt x="1978873" y="975342"/>
                    <a:pt x="2060153" y="888982"/>
                  </a:cubicBezTo>
                  <a:cubicBezTo>
                    <a:pt x="2141433" y="802622"/>
                    <a:pt x="1785833" y="819132"/>
                    <a:pt x="1877273" y="675622"/>
                  </a:cubicBezTo>
                  <a:cubicBezTo>
                    <a:pt x="1968713" y="532112"/>
                    <a:pt x="2362413" y="120632"/>
                    <a:pt x="2608793" y="27922"/>
                  </a:cubicBezTo>
                  <a:cubicBezTo>
                    <a:pt x="2670389" y="4744"/>
                    <a:pt x="2737143" y="-2240"/>
                    <a:pt x="2805305" y="598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6" name="テキスト ボックス 1885">
              <a:extLst>
                <a:ext uri="{FF2B5EF4-FFF2-40B4-BE49-F238E27FC236}">
                  <a16:creationId xmlns:a16="http://schemas.microsoft.com/office/drawing/2014/main" id="{12C0A509-2FD2-1766-2EB2-F224714629D5}"/>
                </a:ext>
              </a:extLst>
            </p:cNvPr>
            <p:cNvSpPr txBox="1"/>
            <p:nvPr/>
          </p:nvSpPr>
          <p:spPr>
            <a:xfrm>
              <a:off x="5025658" y="4203859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広島県です</a:t>
              </a:r>
            </a:p>
          </p:txBody>
        </p:sp>
        <p:cxnSp>
          <p:nvCxnSpPr>
            <p:cNvPr id="1935" name="直線矢印コネクタ 1934">
              <a:extLst>
                <a:ext uri="{FF2B5EF4-FFF2-40B4-BE49-F238E27FC236}">
                  <a16:creationId xmlns:a16="http://schemas.microsoft.com/office/drawing/2014/main" id="{3F1EEF1B-CABA-B8AD-E59D-4EEA4348DF6A}"/>
                </a:ext>
              </a:extLst>
            </p:cNvPr>
            <p:cNvCxnSpPr>
              <a:cxnSpLocks/>
              <a:endCxn id="1367" idx="34"/>
            </p:cNvCxnSpPr>
            <p:nvPr/>
          </p:nvCxnSpPr>
          <p:spPr>
            <a:xfrm>
              <a:off x="4534625" y="4356398"/>
              <a:ext cx="581082" cy="1380622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3CD3B22C-9823-DFC1-FDD1-5758B9E010A9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43B691BF-C0AB-38C5-5692-127B4EB85664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E841E4E-375E-B463-B75D-A91C555FCCA1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DB836187-9C9A-F6C0-1D7D-4F8C5B6A4495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0C7E54DE-A548-7B92-FBEA-6457F0C54179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F262F143-1C26-81C9-B910-CBDD412A0860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1581FB72-47FE-4929-FA8B-B1A4DD93F9D0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E3C48094-04A4-D93F-136B-079FD90E5BE2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C5887648-A4E5-D749-19EF-254B3CA52570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F93C6796-B320-C46B-6C64-6649303AF59E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786B7F09-15CF-D1DD-AAE1-52BAB431EFD0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0F0ACBE3-6815-A081-90F1-23370F399F5F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4A0FE502-6E90-B62F-26A6-324063FC9665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DD5DAA2A-D8CA-E680-FDA6-6A2D07A6A6A8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678D99E0-9B84-BB1D-A353-50BBEC3A0E9C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0D7017EA-F072-B3AC-A766-231A8D31398B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859BB464-7833-9CE1-C45C-0CADA69F6E63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C1BC468A-B6A6-718B-D3D4-8FE8F9B53176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5FA0F047-0749-3FF3-4960-3D1ABD8CEED1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59129D3E-C376-E9E1-E7D1-6A727624AD7C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04CB8A9E-A32F-D70B-9E97-1102876CC91A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B9DE85D6-F419-FF09-CDD0-83B03825BCDC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DEC27826-57E0-CAB1-B24E-2DB6DA9FBD39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E3F79676-B7C8-A164-218A-3B6F044B1058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E98020DD-0F3F-7D8F-75C9-8E1A19197B04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B0851CE3-15A9-0748-0045-F3DF02298D78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2C60BA13-F521-F3F0-91AC-ABFACFD27DCA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C7F8DA4C-C548-6672-7861-8F1F83C19665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85FA1EF5-30C9-09D0-351B-74DB64FF4984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DA657679-F9D3-496C-D89E-18413825DB17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6977E3F6-4E21-81A8-7509-E261A451A716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F2809AF4-20C6-F63F-4925-C8B48D18AD7E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D990D0EF-DC72-6352-9C01-DC053129759E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F0B6D19F-69DB-EA3A-1BAC-2CECCC6792DE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8C8D4E6F-80F3-501D-6AA5-AE9E59415382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5D8E99C8-F915-95A4-F2E6-1EA30727F311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AADF5A04-77D7-6EE6-9772-2B322BC62F79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1FBF087B-BA1B-5747-9B5A-10AB5CFD72A2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3D13F6B2-CE23-4A5F-0DC0-04C973A1DBDD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4339D78E-8691-990B-8F39-3B0C42850205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3334F08A-2A7E-4B13-57F4-21655712452E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B8B42551-6239-0727-5089-6355681DE788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6EE88C03-AA74-56CD-254F-577761F222A0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28205272-0A4E-91A3-36D5-8D7F128EA3BD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02626F5A-1C69-18BE-E765-6A6303FE537F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6E9A2E35-FC67-04C7-B321-1DB93E3D547D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E41B5220-523E-6EE1-1015-F7DB86B8E0F0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930BE8FD-96BC-2A2F-6725-D2DFB513E9C8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453F0101-D050-3ED5-D137-2CD56C764A42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8A265BF8-F631-98FC-C371-9AB176A90519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ABA2DC60-7714-853B-42C5-DAC7725161E3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46E19139-BF41-D28A-1D08-3E6C33312BC1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0F3D8078-CCA2-9F34-22AD-3E39C8F70C47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FF83AC8-B151-B432-95BC-53BE0D43A3E9}"/>
                </a:ext>
              </a:extLst>
            </p:cNvPr>
            <p:cNvSpPr/>
            <p:nvPr/>
          </p:nvSpPr>
          <p:spPr>
            <a:xfrm>
              <a:off x="3725706" y="959980"/>
              <a:ext cx="1550381" cy="924839"/>
            </a:xfrm>
            <a:custGeom>
              <a:avLst/>
              <a:gdLst>
                <a:gd name="connsiteX0" fmla="*/ 2805305 w 4454633"/>
                <a:gd name="connsiteY0" fmla="*/ 598 h 3361389"/>
                <a:gd name="connsiteX1" fmla="*/ 3355553 w 4454633"/>
                <a:gd name="connsiteY1" fmla="*/ 119362 h 3361389"/>
                <a:gd name="connsiteX2" fmla="*/ 3637493 w 4454633"/>
                <a:gd name="connsiteY2" fmla="*/ 134602 h 3361389"/>
                <a:gd name="connsiteX3" fmla="*/ 3980393 w 4454633"/>
                <a:gd name="connsiteY3" fmla="*/ 454642 h 3361389"/>
                <a:gd name="connsiteX4" fmla="*/ 3881333 w 4454633"/>
                <a:gd name="connsiteY4" fmla="*/ 820402 h 3361389"/>
                <a:gd name="connsiteX5" fmla="*/ 4125173 w 4454633"/>
                <a:gd name="connsiteY5" fmla="*/ 1308082 h 3361389"/>
                <a:gd name="connsiteX6" fmla="*/ 4132793 w 4454633"/>
                <a:gd name="connsiteY6" fmla="*/ 1772902 h 3361389"/>
                <a:gd name="connsiteX7" fmla="*/ 4300433 w 4454633"/>
                <a:gd name="connsiteY7" fmla="*/ 2169142 h 3361389"/>
                <a:gd name="connsiteX8" fmla="*/ 4444261 w 4454633"/>
                <a:gd name="connsiteY8" fmla="*/ 2432984 h 3361389"/>
                <a:gd name="connsiteX9" fmla="*/ 4454633 w 4454633"/>
                <a:gd name="connsiteY9" fmla="*/ 2471194 h 3361389"/>
                <a:gd name="connsiteX10" fmla="*/ 4437765 w 4454633"/>
                <a:gd name="connsiteY10" fmla="*/ 2473062 h 3361389"/>
                <a:gd name="connsiteX11" fmla="*/ 4271857 w 4454633"/>
                <a:gd name="connsiteY11" fmla="*/ 2411078 h 3361389"/>
                <a:gd name="connsiteX12" fmla="*/ 4014683 w 4454633"/>
                <a:gd name="connsiteY12" fmla="*/ 2734926 h 3361389"/>
                <a:gd name="connsiteX13" fmla="*/ 3700357 w 4454633"/>
                <a:gd name="connsiteY13" fmla="*/ 2563478 h 3361389"/>
                <a:gd name="connsiteX14" fmla="*/ 3357457 w 4454633"/>
                <a:gd name="connsiteY14" fmla="*/ 2639678 h 3361389"/>
                <a:gd name="connsiteX15" fmla="*/ 3166957 w 4454633"/>
                <a:gd name="connsiteY15" fmla="*/ 2830178 h 3361389"/>
                <a:gd name="connsiteX16" fmla="*/ 2976457 w 4454633"/>
                <a:gd name="connsiteY16" fmla="*/ 2839702 h 3361389"/>
                <a:gd name="connsiteX17" fmla="*/ 2528783 w 4454633"/>
                <a:gd name="connsiteY17" fmla="*/ 3001626 h 3361389"/>
                <a:gd name="connsiteX18" fmla="*/ 2319233 w 4454633"/>
                <a:gd name="connsiteY18" fmla="*/ 3001626 h 3361389"/>
                <a:gd name="connsiteX19" fmla="*/ 2014433 w 4454633"/>
                <a:gd name="connsiteY19" fmla="*/ 3315954 h 3361389"/>
                <a:gd name="connsiteX20" fmla="*/ 1500083 w 4454633"/>
                <a:gd name="connsiteY20" fmla="*/ 3315954 h 3361389"/>
                <a:gd name="connsiteX21" fmla="*/ 1385783 w 4454633"/>
                <a:gd name="connsiteY21" fmla="*/ 2906378 h 3361389"/>
                <a:gd name="connsiteX22" fmla="*/ 1080983 w 4454633"/>
                <a:gd name="connsiteY22" fmla="*/ 2782552 h 3361389"/>
                <a:gd name="connsiteX23" fmla="*/ 585683 w 4454633"/>
                <a:gd name="connsiteY23" fmla="*/ 3154026 h 3361389"/>
                <a:gd name="connsiteX24" fmla="*/ 625013 w 4454633"/>
                <a:gd name="connsiteY24" fmla="*/ 3326574 h 3361389"/>
                <a:gd name="connsiteX25" fmla="*/ 625753 w 4454633"/>
                <a:gd name="connsiteY25" fmla="*/ 3329026 h 3361389"/>
                <a:gd name="connsiteX26" fmla="*/ 624133 w 4454633"/>
                <a:gd name="connsiteY26" fmla="*/ 3328698 h 3361389"/>
                <a:gd name="connsiteX27" fmla="*/ 322793 w 4454633"/>
                <a:gd name="connsiteY27" fmla="*/ 3197842 h 3361389"/>
                <a:gd name="connsiteX28" fmla="*/ 17993 w 4454633"/>
                <a:gd name="connsiteY28" fmla="*/ 2344402 h 3361389"/>
                <a:gd name="connsiteX29" fmla="*/ 16753 w 4454633"/>
                <a:gd name="connsiteY29" fmla="*/ 2344452 h 3361389"/>
                <a:gd name="connsiteX30" fmla="*/ 1325 w 4454633"/>
                <a:gd name="connsiteY30" fmla="*/ 2237484 h 3361389"/>
                <a:gd name="connsiteX31" fmla="*/ 10373 w 4454633"/>
                <a:gd name="connsiteY31" fmla="*/ 2131042 h 3361389"/>
                <a:gd name="connsiteX32" fmla="*/ 277073 w 4454633"/>
                <a:gd name="connsiteY32" fmla="*/ 1864342 h 3361389"/>
                <a:gd name="connsiteX33" fmla="*/ 551393 w 4454633"/>
                <a:gd name="connsiteY33" fmla="*/ 1239502 h 3361389"/>
                <a:gd name="connsiteX34" fmla="*/ 1389593 w 4454633"/>
                <a:gd name="connsiteY34" fmla="*/ 1193782 h 3361389"/>
                <a:gd name="connsiteX35" fmla="*/ 2060153 w 4454633"/>
                <a:gd name="connsiteY35" fmla="*/ 888982 h 3361389"/>
                <a:gd name="connsiteX36" fmla="*/ 1877273 w 4454633"/>
                <a:gd name="connsiteY36" fmla="*/ 675622 h 3361389"/>
                <a:gd name="connsiteX37" fmla="*/ 2608793 w 4454633"/>
                <a:gd name="connsiteY37" fmla="*/ 27922 h 3361389"/>
                <a:gd name="connsiteX38" fmla="*/ 2805305 w 4454633"/>
                <a:gd name="connsiteY38" fmla="*/ 598 h 336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454633" h="3361389">
                  <a:moveTo>
                    <a:pt x="2805305" y="598"/>
                  </a:moveTo>
                  <a:cubicBezTo>
                    <a:pt x="3009795" y="9110"/>
                    <a:pt x="3226965" y="106026"/>
                    <a:pt x="3355553" y="119362"/>
                  </a:cubicBezTo>
                  <a:cubicBezTo>
                    <a:pt x="3527003" y="137142"/>
                    <a:pt x="3533353" y="78722"/>
                    <a:pt x="3637493" y="134602"/>
                  </a:cubicBezTo>
                  <a:cubicBezTo>
                    <a:pt x="3741633" y="190482"/>
                    <a:pt x="3939753" y="340342"/>
                    <a:pt x="3980393" y="454642"/>
                  </a:cubicBezTo>
                  <a:cubicBezTo>
                    <a:pt x="4021033" y="568942"/>
                    <a:pt x="3857203" y="678162"/>
                    <a:pt x="3881333" y="820402"/>
                  </a:cubicBezTo>
                  <a:cubicBezTo>
                    <a:pt x="3905463" y="962642"/>
                    <a:pt x="4083263" y="1149332"/>
                    <a:pt x="4125173" y="1308082"/>
                  </a:cubicBezTo>
                  <a:cubicBezTo>
                    <a:pt x="4167083" y="1466832"/>
                    <a:pt x="4103583" y="1629392"/>
                    <a:pt x="4132793" y="1772902"/>
                  </a:cubicBezTo>
                  <a:cubicBezTo>
                    <a:pt x="4162003" y="1916412"/>
                    <a:pt x="4271223" y="2002772"/>
                    <a:pt x="4300433" y="2169142"/>
                  </a:cubicBezTo>
                  <a:cubicBezTo>
                    <a:pt x="4315037" y="2252326"/>
                    <a:pt x="4402985" y="2336464"/>
                    <a:pt x="4444261" y="2432984"/>
                  </a:cubicBezTo>
                  <a:lnTo>
                    <a:pt x="4454633" y="2471194"/>
                  </a:lnTo>
                  <a:lnTo>
                    <a:pt x="4437765" y="2473062"/>
                  </a:lnTo>
                  <a:cubicBezTo>
                    <a:pt x="4348429" y="2469418"/>
                    <a:pt x="4339921" y="2372182"/>
                    <a:pt x="4271857" y="2411078"/>
                  </a:cubicBezTo>
                  <a:cubicBezTo>
                    <a:pt x="4194069" y="2455526"/>
                    <a:pt x="4109933" y="2709526"/>
                    <a:pt x="4014683" y="2734926"/>
                  </a:cubicBezTo>
                  <a:cubicBezTo>
                    <a:pt x="3919433" y="2760326"/>
                    <a:pt x="3809895" y="2579352"/>
                    <a:pt x="3700357" y="2563478"/>
                  </a:cubicBezTo>
                  <a:cubicBezTo>
                    <a:pt x="3590821" y="2547602"/>
                    <a:pt x="3446357" y="2595226"/>
                    <a:pt x="3357457" y="2639678"/>
                  </a:cubicBezTo>
                  <a:cubicBezTo>
                    <a:pt x="3268557" y="2684126"/>
                    <a:pt x="3230457" y="2796840"/>
                    <a:pt x="3166957" y="2830178"/>
                  </a:cubicBezTo>
                  <a:cubicBezTo>
                    <a:pt x="3103457" y="2863514"/>
                    <a:pt x="3082821" y="2811126"/>
                    <a:pt x="2976457" y="2839702"/>
                  </a:cubicBezTo>
                  <a:cubicBezTo>
                    <a:pt x="2870095" y="2868278"/>
                    <a:pt x="2638321" y="2974642"/>
                    <a:pt x="2528783" y="3001626"/>
                  </a:cubicBezTo>
                  <a:cubicBezTo>
                    <a:pt x="2419245" y="3028614"/>
                    <a:pt x="2404957" y="2949242"/>
                    <a:pt x="2319233" y="3001626"/>
                  </a:cubicBezTo>
                  <a:cubicBezTo>
                    <a:pt x="2233509" y="3054014"/>
                    <a:pt x="2150957" y="3263566"/>
                    <a:pt x="2014433" y="3315954"/>
                  </a:cubicBezTo>
                  <a:cubicBezTo>
                    <a:pt x="1877909" y="3368338"/>
                    <a:pt x="1604857" y="3384214"/>
                    <a:pt x="1500083" y="3315954"/>
                  </a:cubicBezTo>
                  <a:cubicBezTo>
                    <a:pt x="1395309" y="3247690"/>
                    <a:pt x="1455633" y="2995278"/>
                    <a:pt x="1385783" y="2906378"/>
                  </a:cubicBezTo>
                  <a:cubicBezTo>
                    <a:pt x="1315933" y="2817478"/>
                    <a:pt x="1214333" y="2741278"/>
                    <a:pt x="1080983" y="2782552"/>
                  </a:cubicBezTo>
                  <a:cubicBezTo>
                    <a:pt x="947633" y="2823826"/>
                    <a:pt x="660295" y="3058778"/>
                    <a:pt x="585683" y="3154026"/>
                  </a:cubicBezTo>
                  <a:cubicBezTo>
                    <a:pt x="520397" y="3237370"/>
                    <a:pt x="597317" y="3267238"/>
                    <a:pt x="625013" y="3326574"/>
                  </a:cubicBezTo>
                  <a:lnTo>
                    <a:pt x="625753" y="3329026"/>
                  </a:lnTo>
                  <a:lnTo>
                    <a:pt x="624133" y="3328698"/>
                  </a:lnTo>
                  <a:cubicBezTo>
                    <a:pt x="519841" y="3312242"/>
                    <a:pt x="402961" y="3307378"/>
                    <a:pt x="322793" y="3197842"/>
                  </a:cubicBezTo>
                  <a:cubicBezTo>
                    <a:pt x="194523" y="3022582"/>
                    <a:pt x="117053" y="2378692"/>
                    <a:pt x="17993" y="2344402"/>
                  </a:cubicBezTo>
                  <a:lnTo>
                    <a:pt x="16753" y="2344452"/>
                  </a:lnTo>
                  <a:lnTo>
                    <a:pt x="1325" y="2237484"/>
                  </a:lnTo>
                  <a:cubicBezTo>
                    <a:pt x="-1613" y="2199464"/>
                    <a:pt x="-105" y="2164062"/>
                    <a:pt x="10373" y="2131042"/>
                  </a:cubicBezTo>
                  <a:cubicBezTo>
                    <a:pt x="52283" y="1998962"/>
                    <a:pt x="186903" y="2012932"/>
                    <a:pt x="277073" y="1864342"/>
                  </a:cubicBezTo>
                  <a:cubicBezTo>
                    <a:pt x="367243" y="1715752"/>
                    <a:pt x="365973" y="1351262"/>
                    <a:pt x="551393" y="1239502"/>
                  </a:cubicBezTo>
                  <a:cubicBezTo>
                    <a:pt x="736813" y="1127742"/>
                    <a:pt x="1138133" y="1252202"/>
                    <a:pt x="1389593" y="1193782"/>
                  </a:cubicBezTo>
                  <a:cubicBezTo>
                    <a:pt x="1641053" y="1135362"/>
                    <a:pt x="1978873" y="975342"/>
                    <a:pt x="2060153" y="888982"/>
                  </a:cubicBezTo>
                  <a:cubicBezTo>
                    <a:pt x="2141433" y="802622"/>
                    <a:pt x="1785833" y="819132"/>
                    <a:pt x="1877273" y="675622"/>
                  </a:cubicBezTo>
                  <a:cubicBezTo>
                    <a:pt x="1968713" y="532112"/>
                    <a:pt x="2362413" y="120632"/>
                    <a:pt x="2608793" y="27922"/>
                  </a:cubicBezTo>
                  <a:cubicBezTo>
                    <a:pt x="2670389" y="4744"/>
                    <a:pt x="2737143" y="-2240"/>
                    <a:pt x="2805305" y="598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7F3C623-33D3-D762-B6EA-818CC2C5D9B7}"/>
                </a:ext>
              </a:extLst>
            </p:cNvPr>
            <p:cNvSpPr txBox="1"/>
            <p:nvPr/>
          </p:nvSpPr>
          <p:spPr>
            <a:xfrm>
              <a:off x="5025658" y="1262539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広島県です</a:t>
              </a:r>
            </a:p>
          </p:txBody>
        </p:sp>
        <p:cxnSp>
          <p:nvCxnSpPr>
            <p:cNvPr id="2013" name="直線矢印コネクタ 2012">
              <a:extLst>
                <a:ext uri="{FF2B5EF4-FFF2-40B4-BE49-F238E27FC236}">
                  <a16:creationId xmlns:a16="http://schemas.microsoft.com/office/drawing/2014/main" id="{FC7684C9-E73C-1A63-FB2D-F2115B51727D}"/>
                </a:ext>
              </a:extLst>
            </p:cNvPr>
            <p:cNvCxnSpPr>
              <a:cxnSpLocks/>
              <a:endCxn id="25" idx="15"/>
            </p:cNvCxnSpPr>
            <p:nvPr/>
          </p:nvCxnSpPr>
          <p:spPr>
            <a:xfrm>
              <a:off x="4534625" y="1415078"/>
              <a:ext cx="592110" cy="1371358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1" name="グループ化 1610">
            <a:extLst>
              <a:ext uri="{FF2B5EF4-FFF2-40B4-BE49-F238E27FC236}">
                <a16:creationId xmlns:a16="http://schemas.microsoft.com/office/drawing/2014/main" id="{3DEFF652-4A49-647F-BFA9-1A8246656CCB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grpSp>
          <p:nvGrpSpPr>
            <p:cNvPr id="1608" name="グループ化 1607">
              <a:extLst>
                <a:ext uri="{FF2B5EF4-FFF2-40B4-BE49-F238E27FC236}">
                  <a16:creationId xmlns:a16="http://schemas.microsoft.com/office/drawing/2014/main" id="{ECED20E3-7FB5-BD6B-E395-7B4FC7F56682}"/>
                </a:ext>
              </a:extLst>
            </p:cNvPr>
            <p:cNvGrpSpPr/>
            <p:nvPr/>
          </p:nvGrpSpPr>
          <p:grpSpPr>
            <a:xfrm>
              <a:off x="6552248" y="889000"/>
              <a:ext cx="2666681" cy="2578100"/>
              <a:chOff x="6552248" y="889000"/>
              <a:chExt cx="2666681" cy="2578100"/>
            </a:xfrm>
          </p:grpSpPr>
          <p:sp>
            <p:nvSpPr>
              <p:cNvPr id="1357" name="楕円 1356">
                <a:extLst>
                  <a:ext uri="{FF2B5EF4-FFF2-40B4-BE49-F238E27FC236}">
                    <a16:creationId xmlns:a16="http://schemas.microsoft.com/office/drawing/2014/main" id="{943B04DB-C943-BB95-83FC-63595CA17F81}"/>
                  </a:ext>
                </a:extLst>
              </p:cNvPr>
              <p:cNvSpPr/>
              <p:nvPr/>
            </p:nvSpPr>
            <p:spPr>
              <a:xfrm>
                <a:off x="6626860" y="889000"/>
                <a:ext cx="2578100" cy="2578100"/>
              </a:xfrm>
              <a:prstGeom prst="ellipse">
                <a:avLst/>
              </a:prstGeom>
              <a:solidFill>
                <a:srgbClr val="66FF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2" name="テキスト ボックス 1351">
                <a:extLst>
                  <a:ext uri="{FF2B5EF4-FFF2-40B4-BE49-F238E27FC236}">
                    <a16:creationId xmlns:a16="http://schemas.microsoft.com/office/drawing/2014/main" id="{BAB34B86-6F43-3648-59C0-8A395DD4C0B5}"/>
                  </a:ext>
                </a:extLst>
              </p:cNvPr>
              <p:cNvSpPr txBox="1"/>
              <p:nvPr/>
            </p:nvSpPr>
            <p:spPr>
              <a:xfrm>
                <a:off x="6552248" y="1182808"/>
                <a:ext cx="100540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3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広島</a:t>
                </a:r>
              </a:p>
            </p:txBody>
          </p:sp>
          <p:grpSp>
            <p:nvGrpSpPr>
              <p:cNvPr id="1816" name="グループ化 1815">
                <a:extLst>
                  <a:ext uri="{FF2B5EF4-FFF2-40B4-BE49-F238E27FC236}">
                    <a16:creationId xmlns:a16="http://schemas.microsoft.com/office/drawing/2014/main" id="{4611EA8B-069A-4C47-B08B-CF3B7ACF24CA}"/>
                  </a:ext>
                </a:extLst>
              </p:cNvPr>
              <p:cNvGrpSpPr/>
              <p:nvPr/>
            </p:nvGrpSpPr>
            <p:grpSpPr>
              <a:xfrm>
                <a:off x="6624319" y="1208787"/>
                <a:ext cx="2594610" cy="2133600"/>
                <a:chOff x="-7704927" y="-11435358"/>
                <a:chExt cx="77301986" cy="80410136"/>
              </a:xfrm>
              <a:solidFill>
                <a:schemeClr val="tx1"/>
              </a:solidFill>
            </p:grpSpPr>
            <p:sp>
              <p:nvSpPr>
                <p:cNvPr id="1817" name="フリーフォーム: 図形 1816">
                  <a:extLst>
                    <a:ext uri="{FF2B5EF4-FFF2-40B4-BE49-F238E27FC236}">
                      <a16:creationId xmlns:a16="http://schemas.microsoft.com/office/drawing/2014/main" id="{2A233DCE-34AC-9453-9BB5-472BF948DC4E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8" name="フリーフォーム: 図形 1817">
                  <a:extLst>
                    <a:ext uri="{FF2B5EF4-FFF2-40B4-BE49-F238E27FC236}">
                      <a16:creationId xmlns:a16="http://schemas.microsoft.com/office/drawing/2014/main" id="{102CF5FF-4A8B-4C13-BC6C-31CC51205E66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9" name="フリーフォーム: 図形 1818">
                  <a:extLst>
                    <a:ext uri="{FF2B5EF4-FFF2-40B4-BE49-F238E27FC236}">
                      <a16:creationId xmlns:a16="http://schemas.microsoft.com/office/drawing/2014/main" id="{AD5B0D31-E695-491B-D055-410F007E732A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0" name="フリーフォーム: 図形 1819">
                  <a:extLst>
                    <a:ext uri="{FF2B5EF4-FFF2-40B4-BE49-F238E27FC236}">
                      <a16:creationId xmlns:a16="http://schemas.microsoft.com/office/drawing/2014/main" id="{7E0D523B-C03C-8B1F-9147-B20DEA2D992B}"/>
                    </a:ext>
                  </a:extLst>
                </p:cNvPr>
                <p:cNvSpPr/>
                <p:nvPr/>
              </p:nvSpPr>
              <p:spPr>
                <a:xfrm>
                  <a:off x="40477439" y="-11435358"/>
                  <a:ext cx="29119620" cy="17559532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1" name="フリーフォーム: 図形 1820">
                  <a:extLst>
                    <a:ext uri="{FF2B5EF4-FFF2-40B4-BE49-F238E27FC236}">
                      <a16:creationId xmlns:a16="http://schemas.microsoft.com/office/drawing/2014/main" id="{CD49AB1D-A501-A927-78DC-4CFDDFE1FAEC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2" name="フリーフォーム: 図形 1821">
                  <a:extLst>
                    <a:ext uri="{FF2B5EF4-FFF2-40B4-BE49-F238E27FC236}">
                      <a16:creationId xmlns:a16="http://schemas.microsoft.com/office/drawing/2014/main" id="{FEDDD5FB-538A-5303-3DDF-FD9C61F02651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3" name="フリーフォーム: 図形 1822">
                  <a:extLst>
                    <a:ext uri="{FF2B5EF4-FFF2-40B4-BE49-F238E27FC236}">
                      <a16:creationId xmlns:a16="http://schemas.microsoft.com/office/drawing/2014/main" id="{D5E7125E-A49E-9644-90AF-78E5B3B566FC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4" name="フリーフォーム: 図形 1823">
                  <a:extLst>
                    <a:ext uri="{FF2B5EF4-FFF2-40B4-BE49-F238E27FC236}">
                      <a16:creationId xmlns:a16="http://schemas.microsoft.com/office/drawing/2014/main" id="{53779F82-8401-8627-56DD-A762CB789BD9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5" name="フリーフォーム: 図形 1824">
                  <a:extLst>
                    <a:ext uri="{FF2B5EF4-FFF2-40B4-BE49-F238E27FC236}">
                      <a16:creationId xmlns:a16="http://schemas.microsoft.com/office/drawing/2014/main" id="{F62F0A13-7923-FDB5-ABF8-500D11360D39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6" name="フリーフォーム: 図形 1825">
                  <a:extLst>
                    <a:ext uri="{FF2B5EF4-FFF2-40B4-BE49-F238E27FC236}">
                      <a16:creationId xmlns:a16="http://schemas.microsoft.com/office/drawing/2014/main" id="{251FF8A1-C2DD-C9CD-4E22-D98772F0F6DD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7" name="フリーフォーム: 図形 1826">
                  <a:extLst>
                    <a:ext uri="{FF2B5EF4-FFF2-40B4-BE49-F238E27FC236}">
                      <a16:creationId xmlns:a16="http://schemas.microsoft.com/office/drawing/2014/main" id="{B1E13432-AED7-D70B-499F-62313D928AA7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8" name="フリーフォーム: 図形 1827">
                  <a:extLst>
                    <a:ext uri="{FF2B5EF4-FFF2-40B4-BE49-F238E27FC236}">
                      <a16:creationId xmlns:a16="http://schemas.microsoft.com/office/drawing/2014/main" id="{5E8DF8E2-3984-32B6-6822-714766EEED5E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9" name="フリーフォーム: 図形 1828">
                  <a:extLst>
                    <a:ext uri="{FF2B5EF4-FFF2-40B4-BE49-F238E27FC236}">
                      <a16:creationId xmlns:a16="http://schemas.microsoft.com/office/drawing/2014/main" id="{AFBF40D6-6849-2A0F-3245-E55541CD23AC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0" name="フリーフォーム: 図形 1829">
                  <a:extLst>
                    <a:ext uri="{FF2B5EF4-FFF2-40B4-BE49-F238E27FC236}">
                      <a16:creationId xmlns:a16="http://schemas.microsoft.com/office/drawing/2014/main" id="{F5D173D0-22E6-779D-CD57-6770490DDB94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1" name="フリーフォーム: 図形 1830">
                  <a:extLst>
                    <a:ext uri="{FF2B5EF4-FFF2-40B4-BE49-F238E27FC236}">
                      <a16:creationId xmlns:a16="http://schemas.microsoft.com/office/drawing/2014/main" id="{D3DC27C3-9A57-7DF1-9E8F-F7168D1076E7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2" name="フリーフォーム: 図形 1831">
                  <a:extLst>
                    <a:ext uri="{FF2B5EF4-FFF2-40B4-BE49-F238E27FC236}">
                      <a16:creationId xmlns:a16="http://schemas.microsoft.com/office/drawing/2014/main" id="{873D9204-D68B-180A-856A-404A88B756A4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3" name="フリーフォーム: 図形 1832">
                  <a:extLst>
                    <a:ext uri="{FF2B5EF4-FFF2-40B4-BE49-F238E27FC236}">
                      <a16:creationId xmlns:a16="http://schemas.microsoft.com/office/drawing/2014/main" id="{15D26E60-5CCF-A3F9-83D2-F794FA914E0A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4" name="フリーフォーム: 図形 1833">
                  <a:extLst>
                    <a:ext uri="{FF2B5EF4-FFF2-40B4-BE49-F238E27FC236}">
                      <a16:creationId xmlns:a16="http://schemas.microsoft.com/office/drawing/2014/main" id="{C7184A39-BA50-48A8-9F28-C1D7998BAED7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5" name="フリーフォーム: 図形 1834">
                  <a:extLst>
                    <a:ext uri="{FF2B5EF4-FFF2-40B4-BE49-F238E27FC236}">
                      <a16:creationId xmlns:a16="http://schemas.microsoft.com/office/drawing/2014/main" id="{9E9F5DAB-16BD-2EFF-FCDD-784B49D94F25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6" name="フリーフォーム: 図形 1835">
                  <a:extLst>
                    <a:ext uri="{FF2B5EF4-FFF2-40B4-BE49-F238E27FC236}">
                      <a16:creationId xmlns:a16="http://schemas.microsoft.com/office/drawing/2014/main" id="{A0D832B5-70DD-70DD-9CB5-4FEB38B56F7C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7" name="フリーフォーム: 図形 1836">
                  <a:extLst>
                    <a:ext uri="{FF2B5EF4-FFF2-40B4-BE49-F238E27FC236}">
                      <a16:creationId xmlns:a16="http://schemas.microsoft.com/office/drawing/2014/main" id="{975D3CEE-BBB6-1950-7525-1BB0E6FF7767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8" name="フリーフォーム: 図形 1837">
                  <a:extLst>
                    <a:ext uri="{FF2B5EF4-FFF2-40B4-BE49-F238E27FC236}">
                      <a16:creationId xmlns:a16="http://schemas.microsoft.com/office/drawing/2014/main" id="{4E654926-8E86-E179-7793-2DFB92905619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9" name="フリーフォーム: 図形 1838">
                  <a:extLst>
                    <a:ext uri="{FF2B5EF4-FFF2-40B4-BE49-F238E27FC236}">
                      <a16:creationId xmlns:a16="http://schemas.microsoft.com/office/drawing/2014/main" id="{CF5FC0DC-27A7-3037-F716-1EFF8CACA8BA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0" name="フリーフォーム: 図形 1839">
                  <a:extLst>
                    <a:ext uri="{FF2B5EF4-FFF2-40B4-BE49-F238E27FC236}">
                      <a16:creationId xmlns:a16="http://schemas.microsoft.com/office/drawing/2014/main" id="{94E01489-F09D-A261-10A2-98D831D55DE2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1" name="フリーフォーム: 図形 1840">
                  <a:extLst>
                    <a:ext uri="{FF2B5EF4-FFF2-40B4-BE49-F238E27FC236}">
                      <a16:creationId xmlns:a16="http://schemas.microsoft.com/office/drawing/2014/main" id="{7C89F7C6-AF70-5792-E4F0-A2B723BE4FF5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2" name="フリーフォーム: 図形 1841">
                  <a:extLst>
                    <a:ext uri="{FF2B5EF4-FFF2-40B4-BE49-F238E27FC236}">
                      <a16:creationId xmlns:a16="http://schemas.microsoft.com/office/drawing/2014/main" id="{37B3B624-E202-2CD2-CCFD-2DC7B6D5AE58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3" name="フリーフォーム: 図形 1842">
                  <a:extLst>
                    <a:ext uri="{FF2B5EF4-FFF2-40B4-BE49-F238E27FC236}">
                      <a16:creationId xmlns:a16="http://schemas.microsoft.com/office/drawing/2014/main" id="{C561FC28-04EB-A76B-7886-B93318DC0E4B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4" name="フリーフォーム: 図形 1843">
                  <a:extLst>
                    <a:ext uri="{FF2B5EF4-FFF2-40B4-BE49-F238E27FC236}">
                      <a16:creationId xmlns:a16="http://schemas.microsoft.com/office/drawing/2014/main" id="{A499C314-182C-8E0B-E90A-ABE362BE1322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5" name="フリーフォーム: 図形 1844">
                  <a:extLst>
                    <a:ext uri="{FF2B5EF4-FFF2-40B4-BE49-F238E27FC236}">
                      <a16:creationId xmlns:a16="http://schemas.microsoft.com/office/drawing/2014/main" id="{6AA5182B-0DB5-ADCD-7AF5-B3E3D10C2886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6" name="フリーフォーム: 図形 1845">
                  <a:extLst>
                    <a:ext uri="{FF2B5EF4-FFF2-40B4-BE49-F238E27FC236}">
                      <a16:creationId xmlns:a16="http://schemas.microsoft.com/office/drawing/2014/main" id="{5600629B-05BF-63A4-CBFC-A249B2CFB645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7" name="フリーフォーム: 図形 1846">
                  <a:extLst>
                    <a:ext uri="{FF2B5EF4-FFF2-40B4-BE49-F238E27FC236}">
                      <a16:creationId xmlns:a16="http://schemas.microsoft.com/office/drawing/2014/main" id="{F2009B73-71D6-43F7-88D2-F77CB07A83EA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8" name="フリーフォーム: 図形 1847">
                  <a:extLst>
                    <a:ext uri="{FF2B5EF4-FFF2-40B4-BE49-F238E27FC236}">
                      <a16:creationId xmlns:a16="http://schemas.microsoft.com/office/drawing/2014/main" id="{84B05EAE-F2DD-0EE9-F3D3-56BB9382C4CF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9" name="フリーフォーム: 図形 1848">
                  <a:extLst>
                    <a:ext uri="{FF2B5EF4-FFF2-40B4-BE49-F238E27FC236}">
                      <a16:creationId xmlns:a16="http://schemas.microsoft.com/office/drawing/2014/main" id="{8E176266-62DF-2D0E-A478-E400F867DE56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0" name="フリーフォーム: 図形 1849">
                  <a:extLst>
                    <a:ext uri="{FF2B5EF4-FFF2-40B4-BE49-F238E27FC236}">
                      <a16:creationId xmlns:a16="http://schemas.microsoft.com/office/drawing/2014/main" id="{0919D0AC-EFF9-3B36-2405-8A4AD1052C2C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1" name="フリーフォーム: 図形 1850">
                  <a:extLst>
                    <a:ext uri="{FF2B5EF4-FFF2-40B4-BE49-F238E27FC236}">
                      <a16:creationId xmlns:a16="http://schemas.microsoft.com/office/drawing/2014/main" id="{35181B51-A3AC-A30C-04CE-41073DBE5CE4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2" name="フリーフォーム: 図形 1851">
                  <a:extLst>
                    <a:ext uri="{FF2B5EF4-FFF2-40B4-BE49-F238E27FC236}">
                      <a16:creationId xmlns:a16="http://schemas.microsoft.com/office/drawing/2014/main" id="{09DBFD4B-B1A6-9BFB-2C7D-225B5BE87437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3" name="フリーフォーム: 図形 1852">
                  <a:extLst>
                    <a:ext uri="{FF2B5EF4-FFF2-40B4-BE49-F238E27FC236}">
                      <a16:creationId xmlns:a16="http://schemas.microsoft.com/office/drawing/2014/main" id="{44A08529-CC5F-4864-0DE5-C91DC8593563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4" name="フリーフォーム: 図形 1853">
                  <a:extLst>
                    <a:ext uri="{FF2B5EF4-FFF2-40B4-BE49-F238E27FC236}">
                      <a16:creationId xmlns:a16="http://schemas.microsoft.com/office/drawing/2014/main" id="{F257CCEE-58BA-1B19-3870-77E0A0C25218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5" name="フリーフォーム: 図形 1854">
                  <a:extLst>
                    <a:ext uri="{FF2B5EF4-FFF2-40B4-BE49-F238E27FC236}">
                      <a16:creationId xmlns:a16="http://schemas.microsoft.com/office/drawing/2014/main" id="{EA567F2B-A8D9-66EC-6CDB-99600B4A9092}"/>
                    </a:ext>
                  </a:extLst>
                </p:cNvPr>
                <p:cNvSpPr/>
                <p:nvPr/>
              </p:nvSpPr>
              <p:spPr>
                <a:xfrm>
                  <a:off x="36690300" y="27391700"/>
                  <a:ext cx="2980598" cy="2980588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6" name="フリーフォーム: 図形 1855">
                  <a:extLst>
                    <a:ext uri="{FF2B5EF4-FFF2-40B4-BE49-F238E27FC236}">
                      <a16:creationId xmlns:a16="http://schemas.microsoft.com/office/drawing/2014/main" id="{5F2E2B23-DD33-021A-3984-AF124EC24AF5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7" name="フリーフォーム: 図形 1856">
                  <a:extLst>
                    <a:ext uri="{FF2B5EF4-FFF2-40B4-BE49-F238E27FC236}">
                      <a16:creationId xmlns:a16="http://schemas.microsoft.com/office/drawing/2014/main" id="{82E259A5-45B6-6B62-99C4-CEBAF92C4D87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8" name="フリーフォーム: 図形 1857">
                  <a:extLst>
                    <a:ext uri="{FF2B5EF4-FFF2-40B4-BE49-F238E27FC236}">
                      <a16:creationId xmlns:a16="http://schemas.microsoft.com/office/drawing/2014/main" id="{456EA0ED-A446-E0C3-2FFB-41C6B5FAAE91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9" name="フリーフォーム: 図形 1858">
                  <a:extLst>
                    <a:ext uri="{FF2B5EF4-FFF2-40B4-BE49-F238E27FC236}">
                      <a16:creationId xmlns:a16="http://schemas.microsoft.com/office/drawing/2014/main" id="{AC6FD2A5-0971-E8E1-C07D-6CB4E77ED5CB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0" name="フリーフォーム: 図形 1859">
                  <a:extLst>
                    <a:ext uri="{FF2B5EF4-FFF2-40B4-BE49-F238E27FC236}">
                      <a16:creationId xmlns:a16="http://schemas.microsoft.com/office/drawing/2014/main" id="{C16ED040-3796-BE46-0B68-8AF0B1DF6DFF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1" name="フリーフォーム: 図形 1860">
                  <a:extLst>
                    <a:ext uri="{FF2B5EF4-FFF2-40B4-BE49-F238E27FC236}">
                      <a16:creationId xmlns:a16="http://schemas.microsoft.com/office/drawing/2014/main" id="{81FC1810-7347-8067-9126-66115A96A695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2" name="フリーフォーム: 図形 1861">
                  <a:extLst>
                    <a:ext uri="{FF2B5EF4-FFF2-40B4-BE49-F238E27FC236}">
                      <a16:creationId xmlns:a16="http://schemas.microsoft.com/office/drawing/2014/main" id="{5EA9B46F-702C-C885-037C-D93994446E3E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3" name="フリーフォーム: 図形 1862">
                  <a:extLst>
                    <a:ext uri="{FF2B5EF4-FFF2-40B4-BE49-F238E27FC236}">
                      <a16:creationId xmlns:a16="http://schemas.microsoft.com/office/drawing/2014/main" id="{020CE7B7-96AE-2A48-ED22-F9CBDCEB6EE7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4" name="フリーフォーム: 図形 1863">
                  <a:extLst>
                    <a:ext uri="{FF2B5EF4-FFF2-40B4-BE49-F238E27FC236}">
                      <a16:creationId xmlns:a16="http://schemas.microsoft.com/office/drawing/2014/main" id="{530532FE-C7D5-E57A-0A7D-4FF0CAE3EAA6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10" name="テキスト ボックス 1609">
              <a:extLst>
                <a:ext uri="{FF2B5EF4-FFF2-40B4-BE49-F238E27FC236}">
                  <a16:creationId xmlns:a16="http://schemas.microsoft.com/office/drawing/2014/main" id="{486ECCFF-AA11-C4F8-5D56-C9DCE336FF42}"/>
                </a:ext>
              </a:extLst>
            </p:cNvPr>
            <p:cNvSpPr txBox="1"/>
            <p:nvPr/>
          </p:nvSpPr>
          <p:spPr>
            <a:xfrm>
              <a:off x="7059942" y="2943225"/>
              <a:ext cx="22028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Hiroshima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1860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91806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pptx345_日本地図から見た広島県の場所イラスト</dc:title>
  <dc:subject>pptx345_日本地図から見た広島県の場所イラスト</dc:subject>
  <dc:creator>でじけろお</dc:creator>
  <cp:revision>1</cp:revision>
  <dcterms:created xsi:type="dcterms:W3CDTF">2018-05-20T00:31:01Z</dcterms:created>
  <dcterms:modified xsi:type="dcterms:W3CDTF">2025-12-14T01:17:19Z</dcterms:modified>
  <cp:version>1</cp:version>
</cp:coreProperties>
</file>